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6.xml" ContentType="application/vnd.openxmlformats-officedocument.presentationml.tags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754" r:id="rId2"/>
    <p:sldId id="257" r:id="rId3"/>
    <p:sldId id="258" r:id="rId4"/>
    <p:sldId id="845" r:id="rId5"/>
    <p:sldId id="795" r:id="rId6"/>
    <p:sldId id="839" r:id="rId7"/>
    <p:sldId id="840" r:id="rId8"/>
    <p:sldId id="841" r:id="rId9"/>
    <p:sldId id="842" r:id="rId10"/>
    <p:sldId id="838" r:id="rId11"/>
    <p:sldId id="844" r:id="rId12"/>
    <p:sldId id="843" r:id="rId13"/>
  </p:sldIdLst>
  <p:sldSz cx="9144000" cy="6858000" type="screen4x3"/>
  <p:notesSz cx="6858000" cy="9926638"/>
  <p:defaultTextStyle>
    <a:defPPr>
      <a:defRPr lang="de-DE"/>
    </a:defPPr>
    <a:lvl1pPr algn="ctr" rtl="0" fontAlgn="base">
      <a:lnSpc>
        <a:spcPct val="90000"/>
      </a:lnSpc>
      <a:spcBef>
        <a:spcPct val="50000"/>
      </a:spcBef>
      <a:spcAft>
        <a:spcPct val="5000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ctr" rtl="0" fontAlgn="base">
      <a:lnSpc>
        <a:spcPct val="90000"/>
      </a:lnSpc>
      <a:spcBef>
        <a:spcPct val="50000"/>
      </a:spcBef>
      <a:spcAft>
        <a:spcPct val="5000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ctr" rtl="0" fontAlgn="base">
      <a:lnSpc>
        <a:spcPct val="90000"/>
      </a:lnSpc>
      <a:spcBef>
        <a:spcPct val="50000"/>
      </a:spcBef>
      <a:spcAft>
        <a:spcPct val="5000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ctr" rtl="0" fontAlgn="base">
      <a:lnSpc>
        <a:spcPct val="90000"/>
      </a:lnSpc>
      <a:spcBef>
        <a:spcPct val="50000"/>
      </a:spcBef>
      <a:spcAft>
        <a:spcPct val="5000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ctr" rtl="0" fontAlgn="base">
      <a:lnSpc>
        <a:spcPct val="90000"/>
      </a:lnSpc>
      <a:spcBef>
        <a:spcPct val="50000"/>
      </a:spcBef>
      <a:spcAft>
        <a:spcPct val="5000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8" userDrawn="1">
          <p15:clr>
            <a:srgbClr val="A4A3A4"/>
          </p15:clr>
        </p15:guide>
        <p15:guide id="2" pos="38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0C0C0"/>
    <a:srgbClr val="B2B2B2"/>
    <a:srgbClr val="777777"/>
    <a:srgbClr val="FFCC00"/>
    <a:srgbClr val="00FF00"/>
    <a:srgbClr val="66FF33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DA89B8-DFFF-4B32-A6C4-231457F07752}" v="1" dt="2025-03-11T14:48:01.4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72" autoAdjust="0"/>
    <p:restoredTop sz="94660"/>
  </p:normalViewPr>
  <p:slideViewPr>
    <p:cSldViewPr>
      <p:cViewPr varScale="1">
        <p:scale>
          <a:sx n="82" d="100"/>
          <a:sy n="82" d="100"/>
        </p:scale>
        <p:origin x="531" y="45"/>
      </p:cViewPr>
      <p:guideLst>
        <p:guide orient="horz" pos="1008"/>
        <p:guide pos="384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hrer 308007_1" userId="35b5582e-2191-46a0-a775-c6f9338d70c3" providerId="ADAL" clId="{49DA89B8-DFFF-4B32-A6C4-231457F07752}"/>
    <pc:docChg chg="modSld modShowInfo">
      <pc:chgData name="Lehrer 308007_1" userId="35b5582e-2191-46a0-a775-c6f9338d70c3" providerId="ADAL" clId="{49DA89B8-DFFF-4B32-A6C4-231457F07752}" dt="2025-03-11T14:48:56.345" v="1" actId="2744"/>
      <pc:docMkLst>
        <pc:docMk/>
      </pc:docMkLst>
      <pc:sldChg chg="modSp">
        <pc:chgData name="Lehrer 308007_1" userId="35b5582e-2191-46a0-a775-c6f9338d70c3" providerId="ADAL" clId="{49DA89B8-DFFF-4B32-A6C4-231457F07752}" dt="2025-03-11T14:48:01.473" v="0" actId="6549"/>
        <pc:sldMkLst>
          <pc:docMk/>
          <pc:sldMk cId="0" sldId="839"/>
        </pc:sldMkLst>
        <pc:spChg chg="mod">
          <ac:chgData name="Lehrer 308007_1" userId="35b5582e-2191-46a0-a775-c6f9338d70c3" providerId="ADAL" clId="{49DA89B8-DFFF-4B32-A6C4-231457F07752}" dt="2025-03-11T14:48:01.473" v="0" actId="6549"/>
          <ac:spMkLst>
            <pc:docMk/>
            <pc:sldMk cId="0" sldId="839"/>
            <ac:spMk id="5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3771EA-B8F5-427A-8972-ACBD847F1C3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2C1760A5-505A-4723-A7FA-0B2EB8CC146A}">
      <dgm:prSet phldrT="[Text]" custT="1"/>
      <dgm:spPr>
        <a:xfrm>
          <a:off x="457" y="1518761"/>
          <a:ext cx="2553896" cy="2025015"/>
        </a:xfrm>
        <a:prstGeom prst="roundRect">
          <a:avLst/>
        </a:prstGeom>
        <a:solidFill>
          <a:srgbClr val="00CC99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de-DE" sz="2800" dirty="0">
              <a:solidFill>
                <a:srgbClr val="FFFFFF"/>
              </a:solidFill>
              <a:latin typeface="Arial"/>
              <a:ea typeface="ＭＳ Ｐゴシック"/>
              <a:cs typeface="+mn-cs"/>
            </a:rPr>
            <a:t>Klasse 6:</a:t>
          </a:r>
        </a:p>
        <a:p>
          <a:pPr>
            <a:buNone/>
          </a:pPr>
          <a:r>
            <a:rPr lang="de-DE" sz="2800" dirty="0">
              <a:solidFill>
                <a:srgbClr val="FFFFFF"/>
              </a:solidFill>
              <a:latin typeface="Arial"/>
              <a:ea typeface="ＭＳ Ｐゴシック"/>
              <a:cs typeface="+mn-cs"/>
            </a:rPr>
            <a:t>Bili-Zweig</a:t>
          </a:r>
        </a:p>
      </dgm:t>
    </dgm:pt>
    <dgm:pt modelId="{B92F0F2E-33DC-4AE8-99CC-D9DABD4876FC}" type="parTrans" cxnId="{89960D4F-CFC7-4CC7-AFB1-E8D8CD844F3B}">
      <dgm:prSet/>
      <dgm:spPr/>
      <dgm:t>
        <a:bodyPr/>
        <a:lstStyle/>
        <a:p>
          <a:endParaRPr lang="de-DE"/>
        </a:p>
      </dgm:t>
    </dgm:pt>
    <dgm:pt modelId="{26EEB09C-6F1C-4A6B-8C80-8171BC6E26C8}" type="sibTrans" cxnId="{89960D4F-CFC7-4CC7-AFB1-E8D8CD844F3B}">
      <dgm:prSet/>
      <dgm:spPr/>
      <dgm:t>
        <a:bodyPr/>
        <a:lstStyle/>
        <a:p>
          <a:endParaRPr lang="de-DE"/>
        </a:p>
      </dgm:t>
    </dgm:pt>
    <dgm:pt modelId="{5852A262-C8EA-4CCF-9C50-0B1C9A84D8A2}">
      <dgm:prSet phldrT="[Text]" custT="1"/>
      <dgm:spPr>
        <a:xfrm>
          <a:off x="2883889" y="1518761"/>
          <a:ext cx="2553896" cy="2025015"/>
        </a:xfrm>
        <a:prstGeom prst="roundRect">
          <a:avLst/>
        </a:prstGeom>
        <a:solidFill>
          <a:srgbClr val="00CC99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de-DE" sz="2800" dirty="0">
              <a:solidFill>
                <a:srgbClr val="FFFFFF"/>
              </a:solidFill>
              <a:latin typeface="Arial"/>
              <a:ea typeface="ＭＳ Ｐゴシック"/>
              <a:cs typeface="+mn-cs"/>
            </a:rPr>
            <a:t>Klasse 7:</a:t>
          </a:r>
        </a:p>
        <a:p>
          <a:pPr>
            <a:buNone/>
          </a:pPr>
          <a:r>
            <a:rPr lang="de-DE" sz="1950" dirty="0">
              <a:solidFill>
                <a:srgbClr val="FFFFFF"/>
              </a:solidFill>
              <a:latin typeface="Arial"/>
              <a:ea typeface="ＭＳ Ｐゴシック"/>
              <a:cs typeface="+mn-cs"/>
            </a:rPr>
            <a:t>sprachlicher Zweig </a:t>
          </a:r>
        </a:p>
        <a:p>
          <a:pPr>
            <a:buNone/>
          </a:pPr>
          <a:r>
            <a:rPr lang="de-DE" sz="1950" dirty="0">
              <a:solidFill>
                <a:srgbClr val="FFFFFF"/>
              </a:solidFill>
              <a:latin typeface="Arial"/>
              <a:ea typeface="ＭＳ Ｐゴシック"/>
              <a:cs typeface="+mn-cs"/>
            </a:rPr>
            <a:t>naturwissenschaftl.Zweig</a:t>
          </a:r>
        </a:p>
      </dgm:t>
    </dgm:pt>
    <dgm:pt modelId="{4EE7AF5D-D8C7-4807-A99E-3E79D261033A}" type="parTrans" cxnId="{A07522EC-5E57-4E50-A999-9201F65C817D}">
      <dgm:prSet/>
      <dgm:spPr/>
      <dgm:t>
        <a:bodyPr/>
        <a:lstStyle/>
        <a:p>
          <a:endParaRPr lang="de-DE"/>
        </a:p>
      </dgm:t>
    </dgm:pt>
    <dgm:pt modelId="{5A964A02-CE9C-481D-9FCE-1708D24B1FB3}" type="sibTrans" cxnId="{A07522EC-5E57-4E50-A999-9201F65C817D}">
      <dgm:prSet/>
      <dgm:spPr/>
      <dgm:t>
        <a:bodyPr/>
        <a:lstStyle/>
        <a:p>
          <a:endParaRPr lang="de-DE"/>
        </a:p>
      </dgm:t>
    </dgm:pt>
    <dgm:pt modelId="{307FD456-784F-489C-A5E3-1BD53253CF1D}">
      <dgm:prSet phldrT="[Text]" custT="1"/>
      <dgm:spPr>
        <a:xfrm>
          <a:off x="5767321" y="1518761"/>
          <a:ext cx="2553896" cy="2025015"/>
        </a:xfrm>
        <a:prstGeom prst="roundRect">
          <a:avLst/>
        </a:prstGeom>
        <a:solidFill>
          <a:srgbClr val="00CC99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de-DE" sz="2800" dirty="0">
              <a:solidFill>
                <a:srgbClr val="FFFFFF"/>
              </a:solidFill>
              <a:latin typeface="Arial"/>
              <a:ea typeface="ＭＳ Ｐゴシック"/>
              <a:cs typeface="+mn-cs"/>
            </a:rPr>
            <a:t>Klasse 11:</a:t>
          </a:r>
        </a:p>
        <a:p>
          <a:pPr>
            <a:buNone/>
          </a:pPr>
          <a:r>
            <a:rPr lang="de-DE" sz="2800" dirty="0">
              <a:solidFill>
                <a:srgbClr val="FFFFFF"/>
              </a:solidFill>
              <a:latin typeface="Arial"/>
              <a:ea typeface="ＭＳ Ｐゴシック"/>
              <a:cs typeface="+mn-cs"/>
            </a:rPr>
            <a:t>Kurswahl</a:t>
          </a:r>
        </a:p>
      </dgm:t>
    </dgm:pt>
    <dgm:pt modelId="{F8C1E71D-5937-4FBC-9105-4F4C3AEA1095}" type="parTrans" cxnId="{F65C1D11-5CE0-44C7-93EA-2ACF656B4250}">
      <dgm:prSet/>
      <dgm:spPr/>
      <dgm:t>
        <a:bodyPr/>
        <a:lstStyle/>
        <a:p>
          <a:endParaRPr lang="de-DE"/>
        </a:p>
      </dgm:t>
    </dgm:pt>
    <dgm:pt modelId="{1900A185-4DC3-49F5-B651-8F071B83310C}" type="sibTrans" cxnId="{F65C1D11-5CE0-44C7-93EA-2ACF656B4250}">
      <dgm:prSet/>
      <dgm:spPr/>
      <dgm:t>
        <a:bodyPr/>
        <a:lstStyle/>
        <a:p>
          <a:endParaRPr lang="de-DE"/>
        </a:p>
      </dgm:t>
    </dgm:pt>
    <dgm:pt modelId="{0202CDAA-1689-475B-A3A0-5DF3979FA59C}" type="pres">
      <dgm:prSet presAssocID="{F33771EA-B8F5-427A-8972-ACBD847F1C3F}" presName="CompostProcess" presStyleCnt="0">
        <dgm:presLayoutVars>
          <dgm:dir/>
          <dgm:resizeHandles val="exact"/>
        </dgm:presLayoutVars>
      </dgm:prSet>
      <dgm:spPr/>
    </dgm:pt>
    <dgm:pt modelId="{DFC500A8-D2DA-441C-8682-FAA605EDA40B}" type="pres">
      <dgm:prSet presAssocID="{F33771EA-B8F5-427A-8972-ACBD847F1C3F}" presName="arrow" presStyleLbl="bgShp" presStyleIdx="0" presStyleCnt="1"/>
      <dgm:spPr>
        <a:xfrm>
          <a:off x="624125" y="0"/>
          <a:ext cx="7073423" cy="5062538"/>
        </a:xfrm>
        <a:prstGeom prst="rightArrow">
          <a:avLst/>
        </a:prstGeom>
        <a:solidFill>
          <a:srgbClr val="00CC99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</dgm:pt>
    <dgm:pt modelId="{8ACA25BF-7F74-44C8-B480-3787C7806052}" type="pres">
      <dgm:prSet presAssocID="{F33771EA-B8F5-427A-8972-ACBD847F1C3F}" presName="linearProcess" presStyleCnt="0"/>
      <dgm:spPr/>
    </dgm:pt>
    <dgm:pt modelId="{7568C527-A1C9-4DA8-AF05-6E1B6B91886C}" type="pres">
      <dgm:prSet presAssocID="{2C1760A5-505A-4723-A7FA-0B2EB8CC146A}" presName="textNode" presStyleLbl="node1" presStyleIdx="0" presStyleCnt="3">
        <dgm:presLayoutVars>
          <dgm:bulletEnabled val="1"/>
        </dgm:presLayoutVars>
      </dgm:prSet>
      <dgm:spPr/>
    </dgm:pt>
    <dgm:pt modelId="{4A2A9CF7-4785-4CA1-B7B2-F8968B2FEA2A}" type="pres">
      <dgm:prSet presAssocID="{26EEB09C-6F1C-4A6B-8C80-8171BC6E26C8}" presName="sibTrans" presStyleCnt="0"/>
      <dgm:spPr/>
    </dgm:pt>
    <dgm:pt modelId="{B30312BD-BB0C-475C-B5D6-F745CC337B72}" type="pres">
      <dgm:prSet presAssocID="{5852A262-C8EA-4CCF-9C50-0B1C9A84D8A2}" presName="textNode" presStyleLbl="node1" presStyleIdx="1" presStyleCnt="3">
        <dgm:presLayoutVars>
          <dgm:bulletEnabled val="1"/>
        </dgm:presLayoutVars>
      </dgm:prSet>
      <dgm:spPr/>
    </dgm:pt>
    <dgm:pt modelId="{E9633C06-935A-4A4F-9794-A1422AA2142C}" type="pres">
      <dgm:prSet presAssocID="{5A964A02-CE9C-481D-9FCE-1708D24B1FB3}" presName="sibTrans" presStyleCnt="0"/>
      <dgm:spPr/>
    </dgm:pt>
    <dgm:pt modelId="{ABE0B70E-F99F-4222-A380-CED3552BF58F}" type="pres">
      <dgm:prSet presAssocID="{307FD456-784F-489C-A5E3-1BD53253CF1D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F65C1D11-5CE0-44C7-93EA-2ACF656B4250}" srcId="{F33771EA-B8F5-427A-8972-ACBD847F1C3F}" destId="{307FD456-784F-489C-A5E3-1BD53253CF1D}" srcOrd="2" destOrd="0" parTransId="{F8C1E71D-5937-4FBC-9105-4F4C3AEA1095}" sibTransId="{1900A185-4DC3-49F5-B651-8F071B83310C}"/>
    <dgm:cxn modelId="{E9A61B6A-BD6C-48CE-88BD-22A24E552E34}" type="presOf" srcId="{307FD456-784F-489C-A5E3-1BD53253CF1D}" destId="{ABE0B70E-F99F-4222-A380-CED3552BF58F}" srcOrd="0" destOrd="0" presId="urn:microsoft.com/office/officeart/2005/8/layout/hProcess9"/>
    <dgm:cxn modelId="{89960D4F-CFC7-4CC7-AFB1-E8D8CD844F3B}" srcId="{F33771EA-B8F5-427A-8972-ACBD847F1C3F}" destId="{2C1760A5-505A-4723-A7FA-0B2EB8CC146A}" srcOrd="0" destOrd="0" parTransId="{B92F0F2E-33DC-4AE8-99CC-D9DABD4876FC}" sibTransId="{26EEB09C-6F1C-4A6B-8C80-8171BC6E26C8}"/>
    <dgm:cxn modelId="{DAAC7E59-D831-44F4-AB52-31C8D591B517}" type="presOf" srcId="{F33771EA-B8F5-427A-8972-ACBD847F1C3F}" destId="{0202CDAA-1689-475B-A3A0-5DF3979FA59C}" srcOrd="0" destOrd="0" presId="urn:microsoft.com/office/officeart/2005/8/layout/hProcess9"/>
    <dgm:cxn modelId="{A23F3999-F946-4197-83D7-9BDB7415D70B}" type="presOf" srcId="{2C1760A5-505A-4723-A7FA-0B2EB8CC146A}" destId="{7568C527-A1C9-4DA8-AF05-6E1B6B91886C}" srcOrd="0" destOrd="0" presId="urn:microsoft.com/office/officeart/2005/8/layout/hProcess9"/>
    <dgm:cxn modelId="{E45F689C-3878-4FF9-B582-FB8B1840F36E}" type="presOf" srcId="{5852A262-C8EA-4CCF-9C50-0B1C9A84D8A2}" destId="{B30312BD-BB0C-475C-B5D6-F745CC337B72}" srcOrd="0" destOrd="0" presId="urn:microsoft.com/office/officeart/2005/8/layout/hProcess9"/>
    <dgm:cxn modelId="{A07522EC-5E57-4E50-A999-9201F65C817D}" srcId="{F33771EA-B8F5-427A-8972-ACBD847F1C3F}" destId="{5852A262-C8EA-4CCF-9C50-0B1C9A84D8A2}" srcOrd="1" destOrd="0" parTransId="{4EE7AF5D-D8C7-4807-A99E-3E79D261033A}" sibTransId="{5A964A02-CE9C-481D-9FCE-1708D24B1FB3}"/>
    <dgm:cxn modelId="{AB1D3D6C-29F9-47A7-A029-8EED6138F186}" type="presParOf" srcId="{0202CDAA-1689-475B-A3A0-5DF3979FA59C}" destId="{DFC500A8-D2DA-441C-8682-FAA605EDA40B}" srcOrd="0" destOrd="0" presId="urn:microsoft.com/office/officeart/2005/8/layout/hProcess9"/>
    <dgm:cxn modelId="{778D128B-6779-433B-8CD2-7E4DC16A519F}" type="presParOf" srcId="{0202CDAA-1689-475B-A3A0-5DF3979FA59C}" destId="{8ACA25BF-7F74-44C8-B480-3787C7806052}" srcOrd="1" destOrd="0" presId="urn:microsoft.com/office/officeart/2005/8/layout/hProcess9"/>
    <dgm:cxn modelId="{D19A12B6-AD27-4471-85E8-24D60C1E0436}" type="presParOf" srcId="{8ACA25BF-7F74-44C8-B480-3787C7806052}" destId="{7568C527-A1C9-4DA8-AF05-6E1B6B91886C}" srcOrd="0" destOrd="0" presId="urn:microsoft.com/office/officeart/2005/8/layout/hProcess9"/>
    <dgm:cxn modelId="{5F862BD9-92EB-4DE5-B686-230EEFBD2287}" type="presParOf" srcId="{8ACA25BF-7F74-44C8-B480-3787C7806052}" destId="{4A2A9CF7-4785-4CA1-B7B2-F8968B2FEA2A}" srcOrd="1" destOrd="0" presId="urn:microsoft.com/office/officeart/2005/8/layout/hProcess9"/>
    <dgm:cxn modelId="{497B0F15-2FC7-4922-9C22-60112293845F}" type="presParOf" srcId="{8ACA25BF-7F74-44C8-B480-3787C7806052}" destId="{B30312BD-BB0C-475C-B5D6-F745CC337B72}" srcOrd="2" destOrd="0" presId="urn:microsoft.com/office/officeart/2005/8/layout/hProcess9"/>
    <dgm:cxn modelId="{BD8C45F7-1719-45E4-A656-C0EF15B1065F}" type="presParOf" srcId="{8ACA25BF-7F74-44C8-B480-3787C7806052}" destId="{E9633C06-935A-4A4F-9794-A1422AA2142C}" srcOrd="3" destOrd="0" presId="urn:microsoft.com/office/officeart/2005/8/layout/hProcess9"/>
    <dgm:cxn modelId="{9E1DA47A-0763-48C0-A8CD-1E1C38EC78A4}" type="presParOf" srcId="{8ACA25BF-7F74-44C8-B480-3787C7806052}" destId="{ABE0B70E-F99F-4222-A380-CED3552BF58F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C500A8-D2DA-441C-8682-FAA605EDA40B}">
      <dsp:nvSpPr>
        <dsp:cNvPr id="0" name=""/>
        <dsp:cNvSpPr/>
      </dsp:nvSpPr>
      <dsp:spPr>
        <a:xfrm>
          <a:off x="600074" y="0"/>
          <a:ext cx="6800850" cy="3796904"/>
        </a:xfrm>
        <a:prstGeom prst="rightArrow">
          <a:avLst/>
        </a:prstGeom>
        <a:solidFill>
          <a:srgbClr val="00CC99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68C527-A1C9-4DA8-AF05-6E1B6B91886C}">
      <dsp:nvSpPr>
        <dsp:cNvPr id="0" name=""/>
        <dsp:cNvSpPr/>
      </dsp:nvSpPr>
      <dsp:spPr>
        <a:xfrm>
          <a:off x="61" y="1139071"/>
          <a:ext cx="2466152" cy="1518761"/>
        </a:xfrm>
        <a:prstGeom prst="roundRect">
          <a:avLst/>
        </a:prstGeom>
        <a:solidFill>
          <a:srgbClr val="00CC99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>
              <a:solidFill>
                <a:srgbClr val="FFFFFF"/>
              </a:solidFill>
              <a:latin typeface="Arial"/>
              <a:ea typeface="ＭＳ Ｐゴシック"/>
              <a:cs typeface="+mn-cs"/>
            </a:rPr>
            <a:t>Klasse 6: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>
              <a:solidFill>
                <a:srgbClr val="FFFFFF"/>
              </a:solidFill>
              <a:latin typeface="Arial"/>
              <a:ea typeface="ＭＳ Ｐゴシック"/>
              <a:cs typeface="+mn-cs"/>
            </a:rPr>
            <a:t>Bili-Zweig</a:t>
          </a:r>
        </a:p>
      </dsp:txBody>
      <dsp:txXfrm>
        <a:off x="74201" y="1213211"/>
        <a:ext cx="2317872" cy="1370481"/>
      </dsp:txXfrm>
    </dsp:sp>
    <dsp:sp modelId="{B30312BD-BB0C-475C-B5D6-F745CC337B72}">
      <dsp:nvSpPr>
        <dsp:cNvPr id="0" name=""/>
        <dsp:cNvSpPr/>
      </dsp:nvSpPr>
      <dsp:spPr>
        <a:xfrm>
          <a:off x="2767423" y="1139071"/>
          <a:ext cx="2466152" cy="1518761"/>
        </a:xfrm>
        <a:prstGeom prst="roundRect">
          <a:avLst/>
        </a:prstGeom>
        <a:solidFill>
          <a:srgbClr val="00CC99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>
              <a:solidFill>
                <a:srgbClr val="FFFFFF"/>
              </a:solidFill>
              <a:latin typeface="Arial"/>
              <a:ea typeface="ＭＳ Ｐゴシック"/>
              <a:cs typeface="+mn-cs"/>
            </a:rPr>
            <a:t>Klasse 7: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950" kern="1200" dirty="0">
              <a:solidFill>
                <a:srgbClr val="FFFFFF"/>
              </a:solidFill>
              <a:latin typeface="Arial"/>
              <a:ea typeface="ＭＳ Ｐゴシック"/>
              <a:cs typeface="+mn-cs"/>
            </a:rPr>
            <a:t>sprachlicher Zweig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950" kern="1200" dirty="0">
              <a:solidFill>
                <a:srgbClr val="FFFFFF"/>
              </a:solidFill>
              <a:latin typeface="Arial"/>
              <a:ea typeface="ＭＳ Ｐゴシック"/>
              <a:cs typeface="+mn-cs"/>
            </a:rPr>
            <a:t>naturwissenschaftl.Zweig</a:t>
          </a:r>
        </a:p>
      </dsp:txBody>
      <dsp:txXfrm>
        <a:off x="2841563" y="1213211"/>
        <a:ext cx="2317872" cy="1370481"/>
      </dsp:txXfrm>
    </dsp:sp>
    <dsp:sp modelId="{ABE0B70E-F99F-4222-A380-CED3552BF58F}">
      <dsp:nvSpPr>
        <dsp:cNvPr id="0" name=""/>
        <dsp:cNvSpPr/>
      </dsp:nvSpPr>
      <dsp:spPr>
        <a:xfrm>
          <a:off x="5534786" y="1139071"/>
          <a:ext cx="2466152" cy="1518761"/>
        </a:xfrm>
        <a:prstGeom prst="roundRect">
          <a:avLst/>
        </a:prstGeom>
        <a:solidFill>
          <a:srgbClr val="00CC99"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>
              <a:solidFill>
                <a:srgbClr val="FFFFFF"/>
              </a:solidFill>
              <a:latin typeface="Arial"/>
              <a:ea typeface="ＭＳ Ｐゴシック"/>
              <a:cs typeface="+mn-cs"/>
            </a:rPr>
            <a:t>Klasse 11: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>
              <a:solidFill>
                <a:srgbClr val="FFFFFF"/>
              </a:solidFill>
              <a:latin typeface="Arial"/>
              <a:ea typeface="ＭＳ Ｐゴシック"/>
              <a:cs typeface="+mn-cs"/>
            </a:rPr>
            <a:t>Kurswahl</a:t>
          </a:r>
        </a:p>
      </dsp:txBody>
      <dsp:txXfrm>
        <a:off x="5608926" y="1213211"/>
        <a:ext cx="2317872" cy="13704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569" cy="496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18" tIns="46008" rIns="92018" bIns="46008" numCol="1" anchor="t" anchorCtr="0" compatLnSpc="1">
            <a:prstTxWarp prst="textNoShape">
              <a:avLst/>
            </a:prstTxWarp>
          </a:bodyPr>
          <a:lstStyle>
            <a:lvl1pPr algn="l" defTabSz="921118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100">
                <a:latin typeface="Verdana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017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7432" y="0"/>
            <a:ext cx="2970569" cy="496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18" tIns="46008" rIns="92018" bIns="46008" numCol="1" anchor="t" anchorCtr="0" compatLnSpc="1">
            <a:prstTxWarp prst="textNoShape">
              <a:avLst/>
            </a:prstTxWarp>
          </a:bodyPr>
          <a:lstStyle>
            <a:lvl1pPr algn="r" defTabSz="921118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100">
                <a:latin typeface="Verdana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017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545"/>
            <a:ext cx="2970569" cy="496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18" tIns="46008" rIns="92018" bIns="46008" numCol="1" anchor="b" anchorCtr="0" compatLnSpc="1">
            <a:prstTxWarp prst="textNoShape">
              <a:avLst/>
            </a:prstTxWarp>
          </a:bodyPr>
          <a:lstStyle>
            <a:lvl1pPr algn="l" defTabSz="921118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100">
                <a:latin typeface="Verdana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017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7432" y="9430545"/>
            <a:ext cx="2970569" cy="496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18" tIns="46008" rIns="92018" bIns="46008" numCol="1" anchor="b" anchorCtr="0" compatLnSpc="1">
            <a:prstTxWarp prst="textNoShape">
              <a:avLst/>
            </a:prstTxWarp>
          </a:bodyPr>
          <a:lstStyle>
            <a:lvl1pPr algn="r" defTabSz="921118" ea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100">
                <a:latin typeface="Verdana" pitchFamily="34" charset="0"/>
              </a:defRPr>
            </a:lvl1pPr>
          </a:lstStyle>
          <a:p>
            <a:fld id="{20BCD655-3B26-4288-9EEA-3695D1CBB9CE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33590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569" cy="496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18" tIns="46008" rIns="92018" bIns="46008" numCol="1" anchor="t" anchorCtr="0" compatLnSpc="1">
            <a:prstTxWarp prst="textNoShape">
              <a:avLst/>
            </a:prstTxWarp>
          </a:bodyPr>
          <a:lstStyle>
            <a:lvl1pPr algn="l" defTabSz="921118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1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7432" y="0"/>
            <a:ext cx="2970569" cy="496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18" tIns="46008" rIns="92018" bIns="46008" numCol="1" anchor="t" anchorCtr="0" compatLnSpc="1">
            <a:prstTxWarp prst="textNoShape">
              <a:avLst/>
            </a:prstTxWarp>
          </a:bodyPr>
          <a:lstStyle>
            <a:lvl1pPr algn="r" defTabSz="921118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1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9325" y="746125"/>
            <a:ext cx="4960938" cy="3719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257" y="4716067"/>
            <a:ext cx="5027487" cy="4464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18" tIns="46008" rIns="92018" bIns="46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Klicken Sie, um die Formate des Vorlagentextes zu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545"/>
            <a:ext cx="2970569" cy="496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18" tIns="46008" rIns="92018" bIns="46008" numCol="1" anchor="b" anchorCtr="0" compatLnSpc="1">
            <a:prstTxWarp prst="textNoShape">
              <a:avLst/>
            </a:prstTxWarp>
          </a:bodyPr>
          <a:lstStyle>
            <a:lvl1pPr algn="l" defTabSz="921118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100"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7432" y="9430545"/>
            <a:ext cx="2970569" cy="496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18" tIns="46008" rIns="92018" bIns="46008" numCol="1" anchor="b" anchorCtr="0" compatLnSpc="1">
            <a:prstTxWarp prst="textNoShape">
              <a:avLst/>
            </a:prstTxWarp>
          </a:bodyPr>
          <a:lstStyle>
            <a:lvl1pPr algn="r" defTabSz="921118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1100">
                <a:latin typeface="Times New Roman" pitchFamily="18" charset="0"/>
              </a:defRPr>
            </a:lvl1pPr>
          </a:lstStyle>
          <a:p>
            <a:fld id="{DDAD6388-F033-4DB0-8441-4B4013708574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20645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fld id="{61C4DC54-A379-4F0F-BEBD-22BD65A97E92}" type="slidenum">
              <a:rPr lang="de-DE"/>
              <a:pPr/>
              <a:t>1</a:t>
            </a:fld>
            <a:endParaRPr lang="de-DE"/>
          </a:p>
        </p:txBody>
      </p:sp>
      <p:sp>
        <p:nvSpPr>
          <p:cNvPr id="1132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9325" y="746125"/>
            <a:ext cx="4960938" cy="3719513"/>
          </a:xfrm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3254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Char char="•"/>
              <a:defRPr/>
            </a:pPr>
            <a:endParaRPr lang="de-DE" sz="140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107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49325" y="746125"/>
            <a:ext cx="4960938" cy="37195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AD6388-F033-4DB0-8441-4B4013708574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27592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49325" y="746125"/>
            <a:ext cx="4960938" cy="37195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AD6388-F033-4DB0-8441-4B4013708574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7813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49325" y="746125"/>
            <a:ext cx="4960938" cy="37195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AD6388-F033-4DB0-8441-4B4013708574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18995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49325" y="746125"/>
            <a:ext cx="4960938" cy="37195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AD6388-F033-4DB0-8441-4B4013708574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02158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49325" y="746125"/>
            <a:ext cx="4960938" cy="37195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AD6388-F033-4DB0-8441-4B4013708574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19812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49325" y="746125"/>
            <a:ext cx="4960938" cy="37195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err="1"/>
              <a:t>Bili</a:t>
            </a:r>
            <a:r>
              <a:rPr lang="de-DE" dirty="0"/>
              <a:t> muss alle</a:t>
            </a:r>
            <a:r>
              <a:rPr lang="de-DE" baseline="0" dirty="0"/>
              <a:t> GW-Fächer in 10 belegen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AD6388-F033-4DB0-8441-4B4013708574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44579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fld id="{72A2CEC2-940D-4BA6-8ECF-51B365ED2793}" type="slidenum">
              <a:rPr lang="de-DE"/>
              <a:pPr/>
              <a:t>12</a:t>
            </a:fld>
            <a:endParaRPr lang="de-DE"/>
          </a:p>
        </p:txBody>
      </p:sp>
      <p:sp>
        <p:nvSpPr>
          <p:cNvPr id="1134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49325" y="746125"/>
            <a:ext cx="4960938" cy="3719513"/>
          </a:xfrm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3459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sz="14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3175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oleObject" Target="../embeddings/oleObject2.bin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0"/>
          <p:cNvGraphicFramePr>
            <a:graphicFrameLocks noChangeAspect="1"/>
          </p:cNvGraphicFramePr>
          <p:nvPr/>
        </p:nvGraphicFramePr>
        <p:xfrm>
          <a:off x="101601" y="139702"/>
          <a:ext cx="8921750" cy="6557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" r:id="rId2" imgW="12469841" imgH="9168254" progId="">
                  <p:embed/>
                </p:oleObj>
              </mc:Choice>
              <mc:Fallback>
                <p:oleObj name="Image" r:id="rId2" imgW="12469841" imgH="9168254" progId="">
                  <p:embed/>
                  <p:pic>
                    <p:nvPicPr>
                      <p:cNvPr id="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601" y="139702"/>
                        <a:ext cx="8921750" cy="6557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457200"/>
            <a:ext cx="5562600" cy="1676400"/>
          </a:xfrm>
        </p:spPr>
        <p:txBody>
          <a:bodyPr/>
          <a:lstStyle>
            <a:lvl1pPr>
              <a:lnSpc>
                <a:spcPct val="100000"/>
              </a:lnSpc>
              <a:defRPr sz="3200">
                <a:solidFill>
                  <a:srgbClr val="0C4593"/>
                </a:solidFill>
              </a:defRPr>
            </a:lvl1pPr>
          </a:lstStyle>
          <a:p>
            <a:pPr lvl="0"/>
            <a:r>
              <a:rPr lang="de-DE" noProof="0"/>
              <a:t>Klicken Sie, um das Titelformat zu bearbeiten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4876800"/>
            <a:ext cx="5410200" cy="1371600"/>
          </a:xfrm>
        </p:spPr>
        <p:txBody>
          <a:bodyPr/>
          <a:lstStyle>
            <a:lvl1pPr marL="0" indent="0">
              <a:buFontTx/>
              <a:buNone/>
              <a:defRPr sz="1600"/>
            </a:lvl1pPr>
          </a:lstStyle>
          <a:p>
            <a:pPr lvl="0"/>
            <a:r>
              <a:rPr lang="de-DE" noProof="0"/>
              <a:t>Adresse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927851" y="304800"/>
            <a:ext cx="2079625" cy="64341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6089650" cy="64341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19200" y="304800"/>
            <a:ext cx="7772400" cy="9144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685801" y="1676400"/>
            <a:ext cx="8321675" cy="5062538"/>
          </a:xfrm>
        </p:spPr>
        <p:txBody>
          <a:bodyPr/>
          <a:lstStyle/>
          <a:p>
            <a:pPr lvl="0"/>
            <a:endParaRPr lang="de-DE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676400"/>
            <a:ext cx="4084638" cy="5062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22839" y="1676400"/>
            <a:ext cx="4084637" cy="50625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2"/>
          <p:cNvGraphicFramePr>
            <a:graphicFrameLocks noChangeAspect="1"/>
          </p:cNvGraphicFramePr>
          <p:nvPr/>
        </p:nvGraphicFramePr>
        <p:xfrm>
          <a:off x="88901" y="152400"/>
          <a:ext cx="8975725" cy="6599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" r:id="rId14" imgW="12469841" imgH="9168254" progId="">
                  <p:embed/>
                </p:oleObj>
              </mc:Choice>
              <mc:Fallback>
                <p:oleObj name="Image" r:id="rId14" imgW="12469841" imgH="9168254" progId="">
                  <p:embed/>
                  <p:pic>
                    <p:nvPicPr>
                      <p:cNvPr id="1026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901" y="152400"/>
                        <a:ext cx="8975725" cy="6599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CC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304800"/>
            <a:ext cx="777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676400"/>
            <a:ext cx="8321675" cy="5062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Klicken Sie, um die Formate des Vorlagentextes zu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5" r:id="rId2"/>
    <p:sldLayoutId id="2147483684" r:id="rId3"/>
    <p:sldLayoutId id="2147483683" r:id="rId4"/>
    <p:sldLayoutId id="2147483682" r:id="rId5"/>
    <p:sldLayoutId id="2147483681" r:id="rId6"/>
    <p:sldLayoutId id="2147483680" r:id="rId7"/>
    <p:sldLayoutId id="2147483679" r:id="rId8"/>
    <p:sldLayoutId id="2147483678" r:id="rId9"/>
    <p:sldLayoutId id="2147483677" r:id="rId10"/>
    <p:sldLayoutId id="2147483676" r:id="rId11"/>
    <p:sldLayoutId id="2147483675" r:id="rId12"/>
  </p:sldLayoutIdLst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0C53A3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0C53A3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0C53A3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0C53A3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0C53A3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0C53A3"/>
          </a:solidFill>
          <a:latin typeface="Arial" charset="0"/>
          <a:ea typeface="ＭＳ Ｐゴシック" charset="0"/>
        </a:defRPr>
      </a:lvl6pPr>
      <a:lvl7pPr marL="914400" algn="l" rtl="0" fontAlgn="base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0C53A3"/>
          </a:solidFill>
          <a:latin typeface="Arial" charset="0"/>
          <a:ea typeface="ＭＳ Ｐゴシック" charset="0"/>
        </a:defRPr>
      </a:lvl7pPr>
      <a:lvl8pPr marL="1371600" algn="l" rtl="0" fontAlgn="base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0C53A3"/>
          </a:solidFill>
          <a:latin typeface="Arial" charset="0"/>
          <a:ea typeface="ＭＳ Ｐゴシック" charset="0"/>
        </a:defRPr>
      </a:lvl8pPr>
      <a:lvl9pPr marL="1828800" algn="l" rtl="0" fontAlgn="base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0C53A3"/>
          </a:solidFill>
          <a:latin typeface="Arial" charset="0"/>
          <a:ea typeface="ＭＳ Ｐゴシック" charset="0"/>
        </a:defRPr>
      </a:lvl9pPr>
    </p:titleStyle>
    <p:bodyStyle>
      <a:lvl1pPr marL="379413" indent="-379413" algn="l" rtl="0" eaLnBrk="0" fontAlgn="base" hangingPunct="0">
        <a:spcBef>
          <a:spcPct val="20000"/>
        </a:spcBef>
        <a:spcAft>
          <a:spcPct val="50000"/>
        </a:spcAft>
        <a:buBlip>
          <a:blip r:embed="rId16"/>
        </a:buBlip>
        <a:defRPr sz="24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1041400" indent="-381000" algn="l" rtl="0" eaLnBrk="0" fontAlgn="base" hangingPunct="0">
        <a:spcBef>
          <a:spcPct val="20000"/>
        </a:spcBef>
        <a:spcAft>
          <a:spcPct val="40000"/>
        </a:spcAft>
        <a:buFont typeface="Wingdings 2" pitchFamily="18" charset="2"/>
        <a:buBlip>
          <a:blip r:embed="rId16"/>
        </a:buBlip>
        <a:defRPr sz="2000">
          <a:solidFill>
            <a:schemeClr val="tx1"/>
          </a:solidFill>
          <a:latin typeface="+mn-lt"/>
          <a:ea typeface="+mn-ea"/>
        </a:defRPr>
      </a:lvl2pPr>
      <a:lvl3pPr marL="1657350" indent="-323850" algn="l" rtl="0" eaLnBrk="0" fontAlgn="base" hangingPunct="0">
        <a:spcBef>
          <a:spcPct val="20000"/>
        </a:spcBef>
        <a:spcAft>
          <a:spcPct val="30000"/>
        </a:spcAft>
        <a:buBlip>
          <a:blip r:embed="rId16"/>
        </a:buBlip>
        <a:defRPr>
          <a:solidFill>
            <a:schemeClr val="tx1"/>
          </a:solidFill>
          <a:latin typeface="+mn-lt"/>
          <a:ea typeface="+mn-ea"/>
        </a:defRPr>
      </a:lvl3pPr>
      <a:lvl4pPr marL="2133600" indent="-285750" algn="l" rtl="0" eaLnBrk="0" fontAlgn="base" hangingPunct="0">
        <a:spcBef>
          <a:spcPct val="20000"/>
        </a:spcBef>
        <a:spcAft>
          <a:spcPct val="20000"/>
        </a:spcAft>
        <a:buBlip>
          <a:blip r:embed="rId16"/>
        </a:buBlip>
        <a:defRPr sz="1600">
          <a:solidFill>
            <a:schemeClr val="tx1"/>
          </a:solidFill>
          <a:latin typeface="+mn-lt"/>
          <a:ea typeface="+mn-ea"/>
        </a:defRPr>
      </a:lvl4pPr>
      <a:lvl5pPr marL="2571750" indent="-247650" algn="l" rtl="0" eaLnBrk="0" fontAlgn="base" hangingPunct="0">
        <a:spcBef>
          <a:spcPct val="20000"/>
        </a:spcBef>
        <a:spcAft>
          <a:spcPct val="10000"/>
        </a:spcAft>
        <a:buBlip>
          <a:blip r:embed="rId16"/>
        </a:buBlip>
        <a:defRPr sz="1400">
          <a:solidFill>
            <a:schemeClr val="tx1"/>
          </a:solidFill>
          <a:latin typeface="+mn-lt"/>
          <a:ea typeface="+mn-ea"/>
        </a:defRPr>
      </a:lvl5pPr>
      <a:lvl6pPr marL="3028950" indent="-247650" algn="l" rtl="0" fontAlgn="base">
        <a:spcBef>
          <a:spcPct val="20000"/>
        </a:spcBef>
        <a:spcAft>
          <a:spcPct val="10000"/>
        </a:spcAft>
        <a:buBlip>
          <a:blip r:embed="rId16"/>
        </a:buBlip>
        <a:defRPr sz="1400">
          <a:solidFill>
            <a:schemeClr val="tx1"/>
          </a:solidFill>
          <a:latin typeface="+mn-lt"/>
          <a:ea typeface="+mn-ea"/>
        </a:defRPr>
      </a:lvl6pPr>
      <a:lvl7pPr marL="3486150" indent="-247650" algn="l" rtl="0" fontAlgn="base">
        <a:spcBef>
          <a:spcPct val="20000"/>
        </a:spcBef>
        <a:spcAft>
          <a:spcPct val="10000"/>
        </a:spcAft>
        <a:buBlip>
          <a:blip r:embed="rId16"/>
        </a:buBlip>
        <a:defRPr sz="1400">
          <a:solidFill>
            <a:schemeClr val="tx1"/>
          </a:solidFill>
          <a:latin typeface="+mn-lt"/>
          <a:ea typeface="+mn-ea"/>
        </a:defRPr>
      </a:lvl7pPr>
      <a:lvl8pPr marL="3943350" indent="-247650" algn="l" rtl="0" fontAlgn="base">
        <a:spcBef>
          <a:spcPct val="20000"/>
        </a:spcBef>
        <a:spcAft>
          <a:spcPct val="10000"/>
        </a:spcAft>
        <a:buBlip>
          <a:blip r:embed="rId16"/>
        </a:buBlip>
        <a:defRPr sz="1400">
          <a:solidFill>
            <a:schemeClr val="tx1"/>
          </a:solidFill>
          <a:latin typeface="+mn-lt"/>
          <a:ea typeface="+mn-ea"/>
        </a:defRPr>
      </a:lvl8pPr>
      <a:lvl9pPr marL="4400550" indent="-247650" algn="l" rtl="0" fontAlgn="base">
        <a:spcBef>
          <a:spcPct val="20000"/>
        </a:spcBef>
        <a:spcAft>
          <a:spcPct val="10000"/>
        </a:spcAft>
        <a:buBlip>
          <a:blip r:embed="rId16"/>
        </a:buBlip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057" descr="logo_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47666" y="4797154"/>
            <a:ext cx="6192686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65350CA1-66FE-414B-894B-3023A5DA94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Rectangle 2050">
            <a:extLst>
              <a:ext uri="{FF2B5EF4-FFF2-40B4-BE49-F238E27FC236}">
                <a16:creationId xmlns:a16="http://schemas.microsoft.com/office/drawing/2014/main" id="{3213DFBD-A33A-43BB-8255-E54562F0D9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2" y="2564904"/>
            <a:ext cx="8508741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C4593"/>
                </a:solidFill>
                <a:latin typeface="+mj-lt"/>
                <a:ea typeface="+mj-ea"/>
                <a:cs typeface="ＭＳ Ｐゴシック" charset="0"/>
              </a:defRPr>
            </a:lvl1pPr>
            <a:lvl2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C53A3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C53A3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C53A3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C53A3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C53A3"/>
                </a:solidFill>
                <a:latin typeface="Arial" charset="0"/>
                <a:ea typeface="ＭＳ Ｐゴシック" charset="0"/>
              </a:defRPr>
            </a:lvl6pPr>
            <a:lvl7pPr marL="914400" algn="l" rtl="0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C53A3"/>
                </a:solidFill>
                <a:latin typeface="Arial" charset="0"/>
                <a:ea typeface="ＭＳ Ｐゴシック" charset="0"/>
              </a:defRPr>
            </a:lvl7pPr>
            <a:lvl8pPr marL="1371600" algn="l" rtl="0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C53A3"/>
                </a:solidFill>
                <a:latin typeface="Arial" charset="0"/>
                <a:ea typeface="ＭＳ Ｐゴシック" charset="0"/>
              </a:defRPr>
            </a:lvl8pPr>
            <a:lvl9pPr marL="1828800" algn="l" rtl="0" fontAlgn="base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C53A3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altLang="de-DE" sz="3600" kern="0" dirty="0"/>
              <a:t>Information Zweigwahl</a:t>
            </a:r>
            <a:br>
              <a:rPr lang="de-DE" altLang="de-DE" sz="2000" kern="0" dirty="0"/>
            </a:br>
            <a:r>
              <a:rPr lang="de-DE" altLang="de-DE" sz="2000" kern="0" dirty="0"/>
              <a:t> </a:t>
            </a:r>
            <a:r>
              <a:rPr lang="de-DE" altLang="de-DE" sz="2400" kern="0" dirty="0"/>
              <a:t>-</a:t>
            </a:r>
            <a:endParaRPr lang="de-DE" altLang="de-DE" sz="2800" kern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748"/>
    </mc:Choice>
    <mc:Fallback xmlns="">
      <p:transition spd="slow" advTm="34748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7225" name="Rectangle 57"/>
          <p:cNvSpPr>
            <a:spLocks noGrp="1" noChangeArrowheads="1"/>
          </p:cNvSpPr>
          <p:nvPr>
            <p:ph type="title"/>
          </p:nvPr>
        </p:nvSpPr>
        <p:spPr>
          <a:xfrm>
            <a:off x="971600" y="260648"/>
            <a:ext cx="8020000" cy="958552"/>
          </a:xfrm>
        </p:spPr>
        <p:txBody>
          <a:bodyPr/>
          <a:lstStyle/>
          <a:p>
            <a:pPr eaLnBrk="1" hangingPunct="1">
              <a:defRPr/>
            </a:pPr>
            <a:r>
              <a:rPr lang="de-DE" sz="3600" dirty="0"/>
              <a:t>B. Äußere Differenzierung </a:t>
            </a:r>
            <a:r>
              <a:rPr lang="de-DE" sz="3600" dirty="0">
                <a:cs typeface="+mj-cs"/>
              </a:rPr>
              <a:t>Stundentafel</a:t>
            </a:r>
          </a:p>
        </p:txBody>
      </p:sp>
      <p:graphicFrame>
        <p:nvGraphicFramePr>
          <p:cNvPr id="1287271" name="Group 10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5862181"/>
              </p:ext>
            </p:extLst>
          </p:nvPr>
        </p:nvGraphicFramePr>
        <p:xfrm>
          <a:off x="685803" y="1676403"/>
          <a:ext cx="7630613" cy="4743774"/>
        </p:xfrm>
        <a:graphic>
          <a:graphicData uri="http://schemas.openxmlformats.org/drawingml/2006/table">
            <a:tbl>
              <a:tblPr/>
              <a:tblGrid>
                <a:gridCol w="19083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69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8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69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5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Klassenstufe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8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9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10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3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nw</a:t>
                      </a:r>
                      <a:r>
                        <a:rPr kumimoji="0" lang="de-D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            s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nw</a:t>
                      </a:r>
                      <a:r>
                        <a:rPr kumimoji="0" lang="de-D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            s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nw</a:t>
                      </a:r>
                      <a:r>
                        <a:rPr kumimoji="0" lang="de-D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            s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5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Latein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   0                   4              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   0                   4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   0                   4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7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Mathematik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   3                   3              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   4                   4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   3                   3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5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Biologie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   2                   0              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   2                   1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   1                   1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7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Chemie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   2                   2              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   2                   2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   3                   1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5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Physik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   4                   2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   3                   0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   3                   2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16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Erdkunde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 (</a:t>
                      </a:r>
                      <a:r>
                        <a:rPr kumimoji="0" lang="de-DE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bili</a:t>
                      </a: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2)    1 (</a:t>
                      </a:r>
                      <a:r>
                        <a:rPr kumimoji="0" lang="de-DE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bili</a:t>
                      </a: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2)                        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   0                   0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   2                   2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16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Geschichte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   0                   0              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   2                   2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   2                   2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8260119"/>
                  </a:ext>
                </a:extLst>
              </a:tr>
              <a:tr h="4016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Informatik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   2                   2              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   1                   1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   2                   1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4613652"/>
                  </a:ext>
                </a:extLst>
              </a:tr>
              <a:tr h="3729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Politik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   2                   2              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 (</a:t>
                      </a:r>
                      <a:r>
                        <a:rPr kumimoji="0" lang="de-DE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bili</a:t>
                      </a: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2)    1 (</a:t>
                      </a:r>
                      <a:r>
                        <a:rPr kumimoji="0" lang="de-DE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bili</a:t>
                      </a: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2)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1 (</a:t>
                      </a:r>
                      <a:r>
                        <a:rPr kumimoji="0" lang="de-DE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bili</a:t>
                      </a: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0)    1 (</a:t>
                      </a:r>
                      <a:r>
                        <a:rPr kumimoji="0" lang="de-DE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bili</a:t>
                      </a:r>
                      <a:r>
                        <a:rPr kumimoji="0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0)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99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Pflichtwochen-stunden insgesamt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30 ( </a:t>
                      </a:r>
                      <a:r>
                        <a:rPr kumimoji="0" lang="de-DE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bili</a:t>
                      </a:r>
                      <a:r>
                        <a:rPr kumimoji="0" lang="de-D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31 )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30 ( </a:t>
                      </a:r>
                      <a:r>
                        <a:rPr kumimoji="0" lang="de-DE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bili</a:t>
                      </a:r>
                      <a:r>
                        <a:rPr kumimoji="0" lang="de-D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31 )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32 ( </a:t>
                      </a:r>
                      <a:r>
                        <a:rPr kumimoji="0" lang="de-DE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bili</a:t>
                      </a:r>
                      <a:r>
                        <a:rPr kumimoji="0" lang="de-DE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 31 )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8468"/>
    </mc:Choice>
    <mc:Fallback xmlns="">
      <p:transition spd="slow" advTm="88468"/>
    </mc:Fallback>
  </mc:AlternateContent>
  <p:extLst>
    <p:ext uri="{3A86A75C-4F4B-4683-9AE1-C65F6400EC91}">
      <p14:laserTraceLst xmlns:p14="http://schemas.microsoft.com/office/powerpoint/2010/main">
        <p14:tracePtLst>
          <p14:tracePt t="1145" x="9094788" y="6481763"/>
          <p14:tracePt t="1160" x="9069388" y="6486525"/>
          <p14:tracePt t="1189" x="9029700" y="6500813"/>
          <p14:tracePt t="1209" x="9005888" y="6507163"/>
          <p14:tracePt t="1229" x="8994775" y="6511925"/>
          <p14:tracePt t="1255" x="8966200" y="6526213"/>
          <p14:tracePt t="1284" x="8936038" y="6556375"/>
          <p14:tracePt t="1304" x="8926513" y="6570663"/>
          <p14:tracePt t="1327" x="8910638" y="6584950"/>
          <p14:tracePt t="1351" x="8886825" y="6605588"/>
          <p14:tracePt t="1377" x="8870950" y="6610350"/>
          <p14:tracePt t="1393" x="8851900" y="6615113"/>
          <p14:tracePt t="1423" x="8842375" y="6615113"/>
          <p14:tracePt t="1499" x="8842375" y="6640513"/>
          <p14:tracePt t="1537" x="8861425" y="6734175"/>
          <p14:tracePt t="1568" x="8882063" y="6778625"/>
          <p14:tracePt t="1591" x="8896350" y="6818313"/>
          <p14:tracePt t="1594" x="8901113" y="6838950"/>
          <p14:tracePt t="6040" x="4564063" y="6827838"/>
          <p14:tracePt t="6059" x="4505325" y="6792913"/>
          <p14:tracePt t="6081" x="4475163" y="6773863"/>
          <p14:tracePt t="6104" x="4470400" y="6773863"/>
          <p14:tracePt t="6370" x="4351338" y="6624638"/>
          <p14:tracePt t="6390" x="3951288" y="6189663"/>
          <p14:tracePt t="6393" x="3827463" y="6021388"/>
          <p14:tracePt t="6418" x="3435350" y="5551488"/>
          <p14:tracePt t="6443" x="3232150" y="5268913"/>
          <p14:tracePt t="6463" x="3089275" y="4941888"/>
          <p14:tracePt t="6479" x="3009900" y="4540250"/>
          <p14:tracePt t="6509" x="2990850" y="4105275"/>
          <p14:tracePt t="6531" x="2995613" y="3902075"/>
          <p14:tracePt t="6556" x="3005138" y="3743325"/>
          <p14:tracePt t="6585" x="3000375" y="3644900"/>
          <p14:tracePt t="6605" x="2965450" y="3535363"/>
          <p14:tracePt t="6631" x="2921000" y="3341688"/>
          <p14:tracePt t="6646" x="2862263" y="3144838"/>
          <p14:tracePt t="6675" x="2778125" y="2960688"/>
          <p14:tracePt t="6696" x="2732088" y="2897188"/>
          <p14:tracePt t="6715" x="2713038" y="2857500"/>
          <p14:tracePt t="6742" x="2703513" y="2857500"/>
          <p14:tracePt t="7039" x="2530475" y="2847975"/>
          <p14:tracePt t="7060" x="2509838" y="2847975"/>
          <p14:tracePt t="7082" x="2495550" y="2847975"/>
          <p14:tracePt t="7108" x="2486025" y="2847975"/>
          <p14:tracePt t="7134" x="2486025" y="2857500"/>
          <p14:tracePt t="7175" x="2486025" y="2867025"/>
          <p14:tracePt t="7194" x="2486025" y="2881313"/>
          <p14:tracePt t="7221" x="2486025" y="2901950"/>
          <p14:tracePt t="7242" x="2486025" y="2916238"/>
          <p14:tracePt t="7294" x="2474913" y="2916238"/>
          <p14:tracePt t="7317" x="2411413" y="2857500"/>
          <p14:tracePt t="7343" x="2278063" y="2644775"/>
          <p14:tracePt t="7366" x="2247900" y="2560638"/>
          <p14:tracePt t="7394" x="2227263" y="2520950"/>
          <p14:tracePt t="7429" x="2222500" y="2520950"/>
          <p14:tracePt t="7458" x="2222500" y="2525713"/>
          <p14:tracePt t="7481" x="2222500" y="2535238"/>
          <p14:tracePt t="7504" x="2227263" y="2579688"/>
          <p14:tracePt t="7526" x="2243138" y="2659063"/>
          <p14:tracePt t="7548" x="2243138" y="2738438"/>
          <p14:tracePt t="7572" x="2243138" y="2822575"/>
          <p14:tracePt t="7598" x="2212975" y="3005138"/>
          <p14:tracePt t="7613" x="2187575" y="3114675"/>
          <p14:tracePt t="7643" x="2098675" y="3411538"/>
          <p14:tracePt t="7664" x="2063750" y="3530600"/>
          <p14:tracePt t="7682" x="2049463" y="3584575"/>
          <p14:tracePt t="7710" x="2030413" y="3684588"/>
          <p14:tracePt t="7713" x="2019300" y="3717925"/>
          <p14:tracePt t="7737" x="1985963" y="3827463"/>
          <p14:tracePt t="7763" x="1965325" y="3937000"/>
          <p14:tracePt t="7781" x="1955800" y="4030663"/>
          <p14:tracePt t="7809" x="1939925" y="4194175"/>
          <p14:tracePt t="7832" x="1920875" y="4348163"/>
          <p14:tracePt t="7855" x="1901825" y="4511675"/>
          <p14:tracePt t="7858" x="1901825" y="4565650"/>
          <p14:tracePt t="7898" x="1885950" y="4764088"/>
          <p14:tracePt t="7925" x="1885950" y="4927600"/>
          <p14:tracePt t="7947" x="1885950" y="5016500"/>
          <p14:tracePt t="7973" x="1876425" y="5180013"/>
          <p14:tracePt t="8013" x="1851025" y="5372100"/>
          <p14:tracePt t="8050" x="1827213" y="5635625"/>
          <p14:tracePt t="8078" x="1797050" y="5773738"/>
          <p14:tracePt t="8099" x="1792288" y="5788025"/>
          <p14:tracePt t="8116" x="1787525" y="5803900"/>
          <p14:tracePt t="8148" x="1762125" y="5803900"/>
          <p14:tracePt t="8396" x="1762125" y="5743575"/>
          <p14:tracePt t="8421" x="1708150" y="5264150"/>
          <p14:tracePt t="8447" x="1643063" y="4927600"/>
          <p14:tracePt t="8463" x="1589088" y="4595813"/>
          <p14:tracePt t="8492" x="1535113" y="4184650"/>
          <p14:tracePt t="8512" x="1539875" y="3867150"/>
          <p14:tracePt t="8538" x="1549400" y="3609975"/>
          <p14:tracePt t="8556" x="1558925" y="3500438"/>
          <p14:tracePt t="8581" x="1574800" y="3371850"/>
          <p14:tracePt t="8596" x="1589088" y="3317875"/>
          <p14:tracePt t="8626" x="1589088" y="3292475"/>
          <p14:tracePt t="8905" x="1589088" y="2955925"/>
          <p14:tracePt t="8926" x="1598613" y="2678113"/>
          <p14:tracePt t="8951" x="1598613" y="2584450"/>
          <p14:tracePt t="8974" x="1579563" y="2565400"/>
          <p14:tracePt t="8997" x="1570038" y="2565400"/>
          <p14:tracePt t="9017" x="1558925" y="2565400"/>
          <p14:tracePt t="9043" x="1530350" y="2574925"/>
          <p14:tracePt t="9065" x="1485900" y="2605088"/>
          <p14:tracePt t="9082" x="1446213" y="2619375"/>
          <p14:tracePt t="9111" x="1385888" y="2614613"/>
          <p14:tracePt t="9139" x="1287463" y="2579688"/>
          <p14:tracePt t="9159" x="1163638" y="2516188"/>
          <p14:tracePt t="9188" x="985838" y="2436813"/>
          <p14:tracePt t="9210" x="806450" y="2416175"/>
          <p14:tracePt t="9233" x="558800" y="2470150"/>
          <p14:tracePt t="9249" x="425450" y="2540000"/>
          <p14:tracePt t="9277" x="292100" y="2624138"/>
          <p14:tracePt t="9297" x="257175" y="2659063"/>
          <p14:tracePt t="9316" x="233363" y="2708275"/>
          <p14:tracePt t="9345" x="227013" y="2768600"/>
          <p14:tracePt t="9372" x="292100" y="2852738"/>
          <p14:tracePt t="9394" x="420688" y="2932113"/>
          <p14:tracePt t="9422" x="619125" y="2995613"/>
          <p14:tracePt t="9441" x="782638" y="3005138"/>
          <p14:tracePt t="9466" x="925513" y="2990850"/>
          <p14:tracePt t="9467" x="979488" y="2970213"/>
          <p14:tracePt t="9510" x="1198563" y="2921000"/>
          <p14:tracePt t="9530" x="1282700" y="2892425"/>
          <p14:tracePt t="9555" x="1395413" y="2841625"/>
          <p14:tracePt t="9574" x="1500188" y="2817813"/>
          <p14:tracePt t="9598" x="1584325" y="2817813"/>
          <p14:tracePt t="9613" x="1614488" y="2841625"/>
          <p14:tracePt t="9643" x="1663700" y="2862263"/>
          <p14:tracePt t="9663" x="1682750" y="2871788"/>
          <p14:tracePt t="9690" x="1693863" y="2886075"/>
          <p14:tracePt t="9711" x="1698625" y="2892425"/>
          <p14:tracePt t="10356" x="1698625" y="2906713"/>
          <p14:tracePt t="10374" x="1708150" y="2951163"/>
          <p14:tracePt t="10399" x="1727200" y="3044825"/>
          <p14:tracePt t="10414" x="1757363" y="3079750"/>
          <p14:tracePt t="10445" x="1871663" y="3154363"/>
          <p14:tracePt t="10466" x="1925638" y="3184525"/>
          <p14:tracePt t="10483" x="1955800" y="3198813"/>
          <p14:tracePt t="10513" x="1990725" y="3224213"/>
          <p14:tracePt t="10539" x="1995488" y="3233738"/>
          <p14:tracePt t="10560" x="1995488" y="3238500"/>
          <p14:tracePt t="10586" x="1895475" y="3189288"/>
          <p14:tracePt t="10601" x="1743075" y="3128963"/>
          <p14:tracePt t="10628" x="1441450" y="3044825"/>
          <p14:tracePt t="10648" x="1222375" y="3025775"/>
          <p14:tracePt t="10673" x="1030288" y="3040063"/>
          <p14:tracePt t="10694" x="925513" y="3070225"/>
          <p14:tracePt t="10716" x="806450" y="3173413"/>
          <p14:tracePt t="10736" x="687388" y="3352800"/>
          <p14:tracePt t="10761" x="598488" y="3509963"/>
          <p14:tracePt t="10782" x="598488" y="3589338"/>
          <p14:tracePt t="10799" x="609600" y="3640138"/>
          <p14:tracePt t="10826" x="727075" y="3733800"/>
          <p14:tracePt t="10851" x="930275" y="3778250"/>
          <p14:tracePt t="10866" x="1025525" y="3783013"/>
          <p14:tracePt t="10895" x="1187450" y="3783013"/>
          <p14:tracePt t="10915" x="1287463" y="3783013"/>
          <p14:tracePt t="10934" x="1355725" y="3792538"/>
          <p14:tracePt t="10944" x="1381125" y="3792538"/>
          <p14:tracePt t="10977" x="1406525" y="3792538"/>
          <p14:tracePt t="11007" x="1425575" y="3792538"/>
          <p14:tracePt t="11029" x="1430338" y="3792538"/>
          <p14:tracePt t="11095" x="1430338" y="3797300"/>
          <p14:tracePt t="11632" x="1416050" y="3921125"/>
          <p14:tracePt t="11656" x="1406525" y="4016375"/>
          <p14:tracePt t="11681" x="1406525" y="4105275"/>
          <p14:tracePt t="11701" x="1406525" y="4168775"/>
          <p14:tracePt t="11719" x="1416050" y="4224338"/>
          <p14:tracePt t="11746" x="1430338" y="4278313"/>
          <p14:tracePt t="11790" x="1514475" y="4371975"/>
          <p14:tracePt t="11808" x="1554163" y="4446588"/>
          <p14:tracePt t="11835" x="1558925" y="4521200"/>
          <p14:tracePt t="11851" x="1558925" y="4556125"/>
          <p14:tracePt t="11881" x="1558925" y="4575175"/>
          <p14:tracePt t="11914" x="1558925" y="4595813"/>
          <p14:tracePt t="11974" x="1558925" y="4605338"/>
          <p14:tracePt t="11994" x="1558925" y="4645025"/>
          <p14:tracePt t="12021" x="1558925" y="4743450"/>
          <p14:tracePt t="12042" x="1574800" y="4803775"/>
          <p14:tracePt t="12063" x="1579563" y="4832350"/>
          <p14:tracePt t="12083" x="1584325" y="4852988"/>
          <p14:tracePt t="12119" x="1584325" y="4872038"/>
          <p14:tracePt t="12166" x="1584325" y="4887913"/>
          <p14:tracePt t="12230" x="1584325" y="4892675"/>
          <p14:tracePt t="12774" x="1584325" y="4906963"/>
          <p14:tracePt t="12793" x="1584325" y="4937125"/>
          <p14:tracePt t="12817" x="1584325" y="4976813"/>
          <p14:tracePt t="12833" x="1584325" y="5021263"/>
          <p14:tracePt t="12862" x="1584325" y="5100638"/>
          <p14:tracePt t="12900" x="1593850" y="5164138"/>
          <p14:tracePt t="12909" x="1593850" y="5173663"/>
          <p14:tracePt t="12910" x="1593850" y="5180013"/>
          <p14:tracePt t="12965" x="1598613" y="5243513"/>
          <p14:tracePt t="12992" x="1603375" y="5283200"/>
          <p14:tracePt t="13015" x="1603375" y="5313363"/>
          <p14:tracePt t="13037" x="1614488" y="5353050"/>
          <p14:tracePt t="13063" x="1619250" y="5402263"/>
          <p14:tracePt t="13083" x="1624013" y="5451475"/>
          <p14:tracePt t="13101" x="1633538" y="5495925"/>
          <p14:tracePt t="13129" x="1638300" y="5565775"/>
          <p14:tracePt t="13151" x="1654175" y="5619750"/>
          <p14:tracePt t="13171" x="1654175" y="5659438"/>
          <p14:tracePt t="13195" x="1668463" y="5699125"/>
          <p14:tracePt t="13216" x="1673225" y="5738813"/>
          <p14:tracePt t="13219" x="1673225" y="5748338"/>
          <p14:tracePt t="13242" x="1687513" y="5783263"/>
          <p14:tracePt t="13266" x="1693863" y="5832475"/>
          <p14:tracePt t="13287" x="1698625" y="5872163"/>
          <p14:tracePt t="13314" x="1698625" y="5916613"/>
          <p14:tracePt t="13335" x="1698625" y="5937250"/>
          <p14:tracePt t="13353" x="1698625" y="5956300"/>
          <p14:tracePt t="13381" x="1698625" y="5986463"/>
          <p14:tracePt t="13408" x="1698625" y="5995988"/>
          <p14:tracePt t="13472" x="1698625" y="5967413"/>
          <p14:tracePt t="13477" x="1698625" y="5956300"/>
          <p14:tracePt t="13517" x="1698625" y="5892800"/>
          <p14:tracePt t="13521" x="1698625" y="5872163"/>
          <p14:tracePt t="13546" x="1698625" y="5792788"/>
          <p14:tracePt t="13574" x="1708150" y="5680075"/>
          <p14:tracePt t="13597" x="1722438" y="5580063"/>
          <p14:tracePt t="13625" x="1722438" y="5446713"/>
          <p14:tracePt t="13646" x="1712913" y="5357813"/>
          <p14:tracePt t="13672" x="1698625" y="5287963"/>
          <p14:tracePt t="13693" x="1698625" y="5264150"/>
          <p14:tracePt t="13942" x="1703388" y="5283200"/>
          <p14:tracePt t="13965" x="1722438" y="5337175"/>
          <p14:tracePt t="13968" x="1727200" y="5362575"/>
          <p14:tracePt t="13985" x="1747838" y="5411788"/>
          <p14:tracePt t="14021" x="1782763" y="5540375"/>
          <p14:tracePt t="14044" x="1801813" y="5595938"/>
          <p14:tracePt t="14072" x="1817688" y="5624513"/>
          <p14:tracePt t="14093" x="1817688" y="5635625"/>
          <p14:tracePt t="14121" x="1817688" y="5645150"/>
          <p14:tracePt t="14615" x="1801813" y="5511800"/>
          <p14:tracePt t="14636" x="1801813" y="5427663"/>
          <p14:tracePt t="14653" x="1801813" y="5392738"/>
          <p14:tracePt t="14682" x="1801813" y="5372100"/>
          <p14:tracePt t="14742" x="1797050" y="5372100"/>
          <p14:tracePt t="14854" x="1792288" y="5372100"/>
          <p14:tracePt t="14916" x="1792288" y="5381625"/>
          <p14:tracePt t="14937" x="1792288" y="5407025"/>
          <p14:tracePt t="14940" x="1792288" y="5427663"/>
          <p14:tracePt t="14963" x="1792288" y="5491163"/>
          <p14:tracePt t="14989" x="1792288" y="5584825"/>
          <p14:tracePt t="15010" x="1792288" y="5629275"/>
          <p14:tracePt t="15032" x="1792288" y="5654675"/>
          <p14:tracePt t="15054" x="1792288" y="5689600"/>
          <p14:tracePt t="15081" x="1792288" y="5768975"/>
          <p14:tracePt t="15100" x="1792288" y="5813425"/>
          <p14:tracePt t="15126" x="1792288" y="5872163"/>
          <p14:tracePt t="15146" x="1792288" y="5911850"/>
          <p14:tracePt t="15170" x="1792288" y="5946775"/>
          <p14:tracePt t="15186" x="1792288" y="5981700"/>
          <p14:tracePt t="15214" x="1792288" y="5991225"/>
          <p14:tracePt t="15237" x="1792288" y="6000750"/>
          <p14:tracePt t="15504" x="1792288" y="6026150"/>
          <p14:tracePt t="15527" x="1817688" y="6119813"/>
          <p14:tracePt t="15566" x="1871663" y="6308725"/>
          <p14:tracePt t="15588" x="1901825" y="6383338"/>
          <p14:tracePt t="15614" x="1955800" y="6486525"/>
          <p14:tracePt t="15634" x="2005013" y="6545263"/>
          <p14:tracePt t="15652" x="2044700" y="6584950"/>
          <p14:tracePt t="15682" x="2124075" y="6669088"/>
          <p14:tracePt t="15710" x="2212975" y="6748463"/>
          <p14:tracePt t="15730" x="2271713" y="6788150"/>
          <p14:tracePt t="15779" x="2401888" y="6848475"/>
          <p14:tracePt t="15930" x="3044825" y="6853238"/>
          <p14:tracePt t="15955" x="3098800" y="6853238"/>
          <p14:tracePt t="15969" x="3133725" y="6853238"/>
          <p14:tracePt t="15999" x="3208338" y="6853238"/>
          <p14:tracePt t="16210" x="3267075" y="6832600"/>
          <p14:tracePt t="16231" x="3495675" y="6753225"/>
          <p14:tracePt t="16234" x="3549650" y="6734175"/>
          <p14:tracePt t="16258" x="3822700" y="6650038"/>
          <p14:tracePt t="16282" x="4119563" y="6540500"/>
          <p14:tracePt t="16302" x="4302125" y="6481763"/>
          <p14:tracePt t="16327" x="4391025" y="6442075"/>
          <p14:tracePt t="16348" x="4435475" y="6427788"/>
          <p14:tracePt t="16373" x="4451350" y="6427788"/>
          <p14:tracePt t="16389" x="4456113" y="6427788"/>
          <p14:tracePt t="16415" x="4491038" y="6446838"/>
          <p14:tracePt t="16436" x="4535488" y="6467475"/>
          <p14:tracePt t="16455" x="4554538" y="6477000"/>
          <p14:tracePt t="16483" x="4575175" y="6486525"/>
          <p14:tracePt t="16510" x="4575175" y="6500813"/>
          <p14:tracePt t="16540" x="4575175" y="6511925"/>
          <p14:tracePt t="16668" x="4575175" y="6516688"/>
          <p14:tracePt t="16693" x="4559300" y="6521450"/>
          <p14:tracePt t="16695" x="4549775" y="6521450"/>
          <p14:tracePt t="16719" x="4475163" y="6521450"/>
          <p14:tracePt t="16738" x="4316413" y="6521450"/>
          <p14:tracePt t="16784" x="3984625" y="6427788"/>
          <p14:tracePt t="16819" x="3876675" y="6327775"/>
          <p14:tracePt t="16844" x="3867150" y="6303963"/>
          <p14:tracePt t="16845" x="3860800" y="6299200"/>
          <p14:tracePt t="16873" x="3846513" y="6299200"/>
          <p14:tracePt t="16887" x="3841750" y="6299200"/>
          <p14:tracePt t="17421" x="3856038" y="6313488"/>
          <p14:tracePt t="17437" x="3867150" y="6337300"/>
          <p14:tracePt t="17465" x="3890963" y="6362700"/>
          <p14:tracePt t="17487" x="3911600" y="6376988"/>
          <p14:tracePt t="17504" x="3925888" y="6388100"/>
          <p14:tracePt t="17534" x="3946525" y="6407150"/>
          <p14:tracePt t="17562" x="3951288" y="6423025"/>
          <p14:tracePt t="17583" x="3951288" y="6427788"/>
          <p14:tracePt t="17995" x="3984625" y="6442075"/>
          <p14:tracePt t="18016" x="4054475" y="6481763"/>
          <p14:tracePt t="18037" x="4148138" y="6516688"/>
          <p14:tracePt t="18063" x="4243388" y="6540500"/>
          <p14:tracePt t="18092" x="4287838" y="6556375"/>
          <p14:tracePt t="18114" x="4287838" y="6565900"/>
          <p14:tracePt t="18194" x="4287838" y="6570663"/>
          <p14:tracePt t="18280" x="4287838" y="6575425"/>
          <p14:tracePt t="18370" x="4283075" y="6575425"/>
          <p14:tracePt t="18388" x="4276725" y="6575425"/>
          <p14:tracePt t="18431" x="4271963" y="6575425"/>
          <p14:tracePt t="18978" x="4267200" y="6575425"/>
          <p14:tracePt t="19425" x="4386263" y="6565900"/>
          <p14:tracePt t="19448" x="5129213" y="6486525"/>
          <p14:tracePt t="19472" x="5697538" y="6432550"/>
          <p14:tracePt t="19474" x="5930900" y="6407150"/>
          <p14:tracePt t="19489" x="6262688" y="6357938"/>
          <p14:tracePt t="19518" x="6777038" y="6288088"/>
          <p14:tracePt t="19539" x="7045325" y="6278563"/>
          <p14:tracePt t="19554" x="7153275" y="6283325"/>
          <p14:tracePt t="19584" x="7253288" y="6299200"/>
          <p14:tracePt t="19607" x="7277100" y="6303963"/>
          <p14:tracePt t="19630" x="7312025" y="6313488"/>
          <p14:tracePt t="19657" x="7396163" y="6313488"/>
          <p14:tracePt t="19672" x="7480300" y="6299200"/>
          <p14:tracePt t="19701" x="7683500" y="6238875"/>
          <p14:tracePt t="19722" x="7781925" y="6215063"/>
          <p14:tracePt t="19740" x="7821613" y="6208713"/>
          <p14:tracePt t="19742" x="7837488" y="6208713"/>
          <p14:tracePt t="19769" x="7877175" y="6208713"/>
          <p14:tracePt t="19770" x="7886700" y="6208713"/>
          <p14:tracePt t="19797" x="7910513" y="6208713"/>
          <p14:tracePt t="19817" x="7921625" y="6208713"/>
          <p14:tracePt t="19841" x="7931150" y="6208713"/>
          <p14:tracePt t="19864" x="7945438" y="6208713"/>
          <p14:tracePt t="19888" x="7950200" y="6208713"/>
          <p14:tracePt t="19955" x="7950200" y="6219825"/>
          <p14:tracePt t="20038" x="7950200" y="6224588"/>
          <p14:tracePt t="20099" x="7950200" y="6229350"/>
          <p14:tracePt t="20517" x="7742238" y="6318250"/>
          <p14:tracePt t="20537" x="7405688" y="6383338"/>
          <p14:tracePt t="20563" x="7064375" y="6392863"/>
          <p14:tracePt t="20583" x="6877050" y="6392863"/>
          <p14:tracePt t="20607" x="6629400" y="6348413"/>
          <p14:tracePt t="20625" x="6365875" y="6253163"/>
          <p14:tracePt t="20651" x="6015038" y="6145213"/>
          <p14:tracePt t="20673" x="5807075" y="6110288"/>
          <p14:tracePt t="20698" x="5540375" y="6091238"/>
          <p14:tracePt t="20723" x="5129213" y="6124575"/>
          <p14:tracePt t="20739" x="4940300" y="6135688"/>
          <p14:tracePt t="20768" x="4703763" y="6124575"/>
          <p14:tracePt t="20789" x="4659313" y="6110288"/>
          <p14:tracePt t="20806" x="4638675" y="6105525"/>
          <p14:tracePt t="20836" x="4614863" y="6105525"/>
          <p14:tracePt t="20838" x="4603750" y="6105525"/>
          <p14:tracePt t="20864" x="4535488" y="6115050"/>
          <p14:tracePt t="20889" x="4475163" y="6129338"/>
          <p14:tracePt t="20905" x="4445000" y="6140450"/>
          <p14:tracePt t="20935" x="4425950" y="6145213"/>
          <p14:tracePt t="20958" x="4421188" y="6145213"/>
          <p14:tracePt t="21007" x="4421188" y="6154738"/>
          <p14:tracePt t="21111" x="4421188" y="6164263"/>
          <p14:tracePt t="21160" x="4421188" y="6169025"/>
          <p14:tracePt t="21176" x="4421188" y="6175375"/>
          <p14:tracePt t="21202" x="4445000" y="6184900"/>
          <p14:tracePt t="21223" x="4484688" y="6208713"/>
          <p14:tracePt t="21241" x="4529138" y="6229350"/>
          <p14:tracePt t="21270" x="4668838" y="6292850"/>
          <p14:tracePt t="21297" x="4787900" y="6323013"/>
          <p14:tracePt t="21318" x="4970463" y="6343650"/>
          <p14:tracePt t="21347" x="5148263" y="6362700"/>
          <p14:tracePt t="21368" x="5272088" y="6367463"/>
          <p14:tracePt t="21396" x="5367338" y="6376988"/>
          <p14:tracePt t="21416" x="5440363" y="6383338"/>
          <p14:tracePt t="21442" x="5505450" y="6392863"/>
          <p14:tracePt t="21456" x="5535613" y="6402388"/>
          <p14:tracePt t="21486" x="5584825" y="6402388"/>
          <p14:tracePt t="21506" x="5624513" y="6402388"/>
          <p14:tracePt t="21525" x="5643563" y="6416675"/>
          <p14:tracePt t="21527" x="5653088" y="6416675"/>
          <p14:tracePt t="21555" x="5713413" y="6416675"/>
          <p14:tracePt t="21580" x="5772150" y="6423025"/>
          <p14:tracePt t="21601" x="5821363" y="6437313"/>
          <p14:tracePt t="21624" x="5861050" y="6442075"/>
          <p14:tracePt t="21649" x="5881688" y="6451600"/>
          <p14:tracePt t="21675" x="5891213" y="6456363"/>
          <p14:tracePt t="21719" x="5891213" y="6461125"/>
          <p14:tracePt t="21740" x="5891213" y="6467475"/>
          <p14:tracePt t="24710" x="5851525" y="6467475"/>
          <p14:tracePt t="24734" x="5426075" y="6486525"/>
          <p14:tracePt t="24761" x="4772025" y="6472238"/>
          <p14:tracePt t="24777" x="4311650" y="6402388"/>
          <p14:tracePt t="24804" x="3524250" y="5995988"/>
          <p14:tracePt t="24826" x="2955925" y="5437188"/>
          <p14:tracePt t="24829" x="2822575" y="5243513"/>
          <p14:tracePt t="24854" x="2584450" y="4906963"/>
          <p14:tracePt t="24883" x="2439988" y="4600575"/>
          <p14:tracePt t="24885" x="2420938" y="4540250"/>
          <p14:tracePt t="24905" x="2411413" y="4327525"/>
          <p14:tracePt t="24932" x="2509838" y="3971925"/>
          <p14:tracePt t="24954" x="2570163" y="3738563"/>
          <p14:tracePt t="24984" x="2598738" y="3505200"/>
          <p14:tracePt t="25004" x="2598738" y="3381375"/>
          <p14:tracePt t="25035" x="2603500" y="3189288"/>
          <p14:tracePt t="25057" x="2614613" y="3124200"/>
          <p14:tracePt t="25084" x="2614613" y="3109913"/>
          <p14:tracePt t="25106" x="2633663" y="3084513"/>
          <p14:tracePt t="25134" x="2816225" y="2951163"/>
          <p14:tracePt t="25154" x="2960688" y="2827338"/>
          <p14:tracePt t="25184" x="3054350" y="2738438"/>
          <p14:tracePt t="25205" x="3063875" y="2728913"/>
          <p14:tracePt t="25252" x="3079750" y="2728913"/>
          <p14:tracePt t="25272" x="3089275" y="2733675"/>
          <p14:tracePt t="25295" x="3114675" y="2738438"/>
          <p14:tracePt t="25317" x="3138488" y="2738438"/>
          <p14:tracePt t="25343" x="3148013" y="2743200"/>
          <p14:tracePt t="25706" x="3148013" y="2768600"/>
          <p14:tracePt t="25728" x="3154363" y="2852738"/>
          <p14:tracePt t="25755" x="3163888" y="2951163"/>
          <p14:tracePt t="25774" x="3163888" y="3009900"/>
          <p14:tracePt t="25801" x="3168650" y="3094038"/>
          <p14:tracePt t="25821" x="3178175" y="3140075"/>
          <p14:tracePt t="25843" x="3178175" y="3194050"/>
          <p14:tracePt t="25868" x="3178175" y="3278188"/>
          <p14:tracePt t="25893" x="3182938" y="3336925"/>
          <p14:tracePt t="25911" x="3192463" y="3392488"/>
          <p14:tracePt t="25941" x="3192463" y="3451225"/>
          <p14:tracePt t="25987" x="3203575" y="3565525"/>
          <p14:tracePt t="26023" x="3203575" y="3640138"/>
          <p14:tracePt t="26052" x="3203575" y="3703638"/>
          <p14:tracePt t="26055" x="3203575" y="3717925"/>
          <p14:tracePt t="26085" x="3203575" y="3787775"/>
          <p14:tracePt t="26113" x="3203575" y="3836988"/>
          <p14:tracePt t="26128" x="3203575" y="3862388"/>
          <p14:tracePt t="26155" x="3203575" y="3911600"/>
          <p14:tracePt t="26176" x="3203575" y="3960813"/>
          <p14:tracePt t="26193" x="3203575" y="3995738"/>
          <p14:tracePt t="26225" x="3203575" y="4065588"/>
          <p14:tracePt t="26271" x="3203575" y="4168775"/>
          <p14:tracePt t="26296" x="3213100" y="4224338"/>
          <p14:tracePt t="26318" x="3213100" y="4257675"/>
          <p14:tracePt t="26340" x="3213100" y="4283075"/>
          <p14:tracePt t="26386" x="3222625" y="4352925"/>
          <p14:tracePt t="26407" x="3222625" y="4387850"/>
          <p14:tracePt t="26433" x="3222625" y="4456113"/>
          <p14:tracePt t="26455" x="3222625" y="4500563"/>
          <p14:tracePt t="26479" x="3222625" y="4540250"/>
          <p14:tracePt t="26501" x="3222625" y="4589463"/>
          <p14:tracePt t="26527" x="3222625" y="4614863"/>
          <p14:tracePt t="26544" x="3222625" y="4645025"/>
          <p14:tracePt t="26572" x="3222625" y="4689475"/>
          <p14:tracePt t="26592" x="3217863" y="4719638"/>
          <p14:tracePt t="26612" x="3213100" y="4743450"/>
          <p14:tracePt t="26640" x="3203575" y="4787900"/>
          <p14:tracePt t="26667" x="3198813" y="4832350"/>
          <p14:tracePt t="26689" x="3192463" y="4862513"/>
          <p14:tracePt t="26717" x="3192463" y="4897438"/>
          <p14:tracePt t="26737" x="3192463" y="4937125"/>
          <p14:tracePt t="26763" x="3192463" y="4972050"/>
          <p14:tracePt t="26778" x="3192463" y="4986338"/>
          <p14:tracePt t="26806" x="3192463" y="5011738"/>
          <p14:tracePt t="26825" x="3192463" y="5021263"/>
          <p14:tracePt t="26851" x="3192463" y="5030788"/>
          <p14:tracePt t="26950" x="3192463" y="5040313"/>
          <p14:tracePt t="26970" x="3192463" y="5051425"/>
          <p14:tracePt t="27575" x="3192463" y="5056188"/>
          <p14:tracePt t="27660" x="3192463" y="5060950"/>
          <p14:tracePt t="27686" x="3203575" y="5080000"/>
          <p14:tracePt t="27711" x="3213100" y="5100638"/>
          <p14:tracePt t="27726" x="3227388" y="5135563"/>
          <p14:tracePt t="27756" x="3248025" y="5168900"/>
          <p14:tracePt t="27778" x="3252788" y="5194300"/>
          <p14:tracePt t="27781" x="3257550" y="5203825"/>
          <p14:tracePt t="27806" x="3271838" y="5264150"/>
          <p14:tracePt t="27834" x="3276600" y="5313363"/>
          <p14:tracePt t="27853" x="3276600" y="5337175"/>
          <p14:tracePt t="27879" x="3276600" y="5353050"/>
          <p14:tracePt t="27895" x="3276600" y="5357813"/>
          <p14:tracePt t="27922" x="3276600" y="5362575"/>
          <p14:tracePt t="28202" x="3524250" y="5348288"/>
          <p14:tracePt t="28223" x="3956050" y="5303838"/>
          <p14:tracePt t="28247" x="4297363" y="5332413"/>
          <p14:tracePt t="28270" x="4629150" y="5446713"/>
          <p14:tracePt t="28298" x="4837113" y="5645150"/>
          <p14:tracePt t="28319" x="4921250" y="5783263"/>
          <p14:tracePt t="28345" x="4956175" y="5902325"/>
          <p14:tracePt t="28346" x="4965700" y="5932488"/>
          <p14:tracePt t="28364" x="4970463" y="5991225"/>
          <p14:tracePt t="28390" x="4970463" y="6110288"/>
          <p14:tracePt t="28410" x="4979988" y="6194425"/>
          <p14:tracePt t="28430" x="4984750" y="6283325"/>
          <p14:tracePt t="28458" x="5000625" y="6362700"/>
          <p14:tracePt t="28485" x="5000625" y="6376988"/>
          <p14:tracePt t="28506" x="5000625" y="6383338"/>
          <p14:tracePt t="28745" x="5337175" y="6376988"/>
          <p14:tracePt t="28759" x="5613400" y="6367463"/>
          <p14:tracePt t="28790" x="6138863" y="6313488"/>
          <p14:tracePt t="28811" x="6461125" y="6248400"/>
          <p14:tracePt t="28836" x="6816725" y="6154738"/>
          <p14:tracePt t="28856" x="7034213" y="6124575"/>
          <p14:tracePt t="28882" x="7148513" y="6124575"/>
          <p14:tracePt t="28903" x="7272338" y="6164263"/>
          <p14:tracePt t="28929" x="7346950" y="6203950"/>
          <p14:tracePt t="28944" x="7405688" y="6234113"/>
          <p14:tracePt t="28973" x="7445375" y="6264275"/>
          <p14:tracePt t="28994" x="7456488" y="6283325"/>
          <p14:tracePt t="29020" x="7456488" y="6292850"/>
          <p14:tracePt t="29040" x="7456488" y="6299200"/>
          <p14:tracePt t="29253" x="7524750" y="6080125"/>
          <p14:tracePt t="29273" x="7604125" y="5629275"/>
          <p14:tracePt t="29295" x="7624763" y="5065713"/>
          <p14:tracePt t="29318" x="7529513" y="4689475"/>
          <p14:tracePt t="29344" x="7237413" y="4367213"/>
          <p14:tracePt t="29366" x="6921500" y="4168775"/>
          <p14:tracePt t="29390" x="6643688" y="4065588"/>
          <p14:tracePt t="29410" x="6489700" y="3971925"/>
          <p14:tracePt t="29436" x="6356350" y="3757613"/>
          <p14:tracePt t="29457" x="6316663" y="3698875"/>
          <p14:tracePt t="29479" x="6288088" y="3640138"/>
          <p14:tracePt t="29503" x="6267450" y="3556000"/>
          <p14:tracePt t="29531" x="6267450" y="3500438"/>
          <p14:tracePt t="29550" x="6257925" y="3486150"/>
          <p14:tracePt t="29861" x="6288088" y="3402013"/>
          <p14:tracePt t="29887" x="6391275" y="3044825"/>
          <p14:tracePt t="29924" x="6411913" y="2836863"/>
          <p14:tracePt t="29962" x="6386513" y="2762250"/>
          <p14:tracePt t="29981" x="6356350" y="2728913"/>
          <p14:tracePt t="30008" x="6332538" y="2703513"/>
          <p14:tracePt t="30037" x="6316663" y="2689225"/>
          <p14:tracePt t="30056" x="6311900" y="2678113"/>
          <p14:tracePt t="30081" x="6292850" y="2668588"/>
          <p14:tracePt t="30098" x="6292850" y="2654300"/>
          <p14:tracePt t="30122" x="6281738" y="2628900"/>
          <p14:tracePt t="30143" x="6276975" y="2614613"/>
          <p14:tracePt t="30200" x="6272213" y="2605088"/>
          <p14:tracePt t="30239" x="6272213" y="2649538"/>
          <p14:tracePt t="30266" x="6297613" y="2728913"/>
          <p14:tracePt t="30280" x="6297613" y="2773363"/>
          <p14:tracePt t="30308" x="6297613" y="2847975"/>
          <p14:tracePt t="30328" x="6297613" y="2901950"/>
          <p14:tracePt t="30353" x="6297613" y="2976563"/>
          <p14:tracePt t="30375" x="6297613" y="3030538"/>
          <p14:tracePt t="30377" x="6297613" y="3060700"/>
          <p14:tracePt t="30398" x="6311900" y="3124200"/>
          <p14:tracePt t="30424" x="6321425" y="3198813"/>
          <p14:tracePt t="30445" x="6321425" y="3252788"/>
          <p14:tracePt t="30463" x="6321425" y="3297238"/>
          <p14:tracePt t="30493" x="6321425" y="3376613"/>
          <p14:tracePt t="30520" x="6321425" y="3460750"/>
          <p14:tracePt t="30541" x="6321425" y="3525838"/>
          <p14:tracePt t="30567" x="6321425" y="3600450"/>
          <p14:tracePt t="30588" x="6321425" y="3668713"/>
          <p14:tracePt t="30613" x="6321425" y="3808413"/>
          <p14:tracePt t="30630" x="6321425" y="3887788"/>
          <p14:tracePt t="30632" x="6321425" y="3916363"/>
          <p14:tracePt t="30659" x="6321425" y="4056063"/>
          <p14:tracePt t="30680" x="6321425" y="4164013"/>
          <p14:tracePt t="30696" x="6321425" y="4224338"/>
          <p14:tracePt t="30727" x="6321425" y="4387850"/>
          <p14:tracePt t="30754" x="6321425" y="4505325"/>
          <p14:tracePt t="30775" x="6311900" y="4595813"/>
          <p14:tracePt t="30804" x="6302375" y="4654550"/>
          <p14:tracePt t="30825" x="6302375" y="4668838"/>
          <p14:tracePt t="30847" x="6302375" y="4673600"/>
          <p14:tracePt t="31314" x="6302375" y="4694238"/>
          <p14:tracePt t="31340" x="6288088" y="4787900"/>
          <p14:tracePt t="31366" x="6288088" y="4857750"/>
          <p14:tracePt t="31381" x="6276975" y="4906963"/>
          <p14:tracePt t="31409" x="6276975" y="4981575"/>
          <p14:tracePt t="31431" x="6276975" y="5045075"/>
          <p14:tracePt t="31448" x="6276975" y="5095875"/>
          <p14:tracePt t="31477" x="6288088" y="5229225"/>
          <p14:tracePt t="31505" x="6288088" y="5327650"/>
          <p14:tracePt t="31527" x="6288088" y="5392738"/>
          <p14:tracePt t="31555" x="6288088" y="5472113"/>
          <p14:tracePt t="31584" x="6288088" y="5530850"/>
          <p14:tracePt t="31590" x="6288088" y="5540375"/>
          <p14:tracePt t="31619" x="6288088" y="5619750"/>
          <p14:tracePt t="31645" x="6272213" y="5680075"/>
          <p14:tracePt t="31666" x="6272213" y="5703888"/>
          <p14:tracePt t="31693" x="6272213" y="5724525"/>
          <p14:tracePt t="31714" x="6272213" y="5738813"/>
          <p14:tracePt t="31730" x="6272213" y="5753100"/>
          <p14:tracePt t="31761" x="6262688" y="5803900"/>
          <p14:tracePt t="31787" x="6262688" y="5837238"/>
          <p14:tracePt t="31822" x="6262688" y="5883275"/>
          <p14:tracePt t="31824" x="6262688" y="5888038"/>
          <p14:tracePt t="31830" x="6262688" y="5892800"/>
          <p14:tracePt t="31865" x="6262688" y="5932488"/>
          <p14:tracePt t="31892" x="6262688" y="5961063"/>
          <p14:tracePt t="31914" x="6262688" y="5981700"/>
          <p14:tracePt t="31930" x="6262688" y="5986463"/>
          <p14:tracePt t="31958" x="6253163" y="6000750"/>
          <p14:tracePt t="31960" x="6248400" y="6007100"/>
          <p14:tracePt t="31985" x="6237288" y="6021388"/>
          <p14:tracePt t="31987" x="6237288" y="6026150"/>
          <p14:tracePt t="32012" x="6213475" y="6035675"/>
          <p14:tracePt t="32014" x="6208713" y="6035675"/>
          <p14:tracePt t="32064" x="6153150" y="6056313"/>
          <p14:tracePt t="32093" x="6103938" y="6065838"/>
          <p14:tracePt t="32110" x="6064250" y="6091238"/>
          <p14:tracePt t="32159" x="5975350" y="6149975"/>
          <p14:tracePt t="32193" x="5951538" y="6175375"/>
          <p14:tracePt t="32222" x="5926138" y="6208713"/>
          <p14:tracePt t="32245" x="5895975" y="6269038"/>
          <p14:tracePt t="32249" x="5891213" y="6278563"/>
          <p14:tracePt t="32297" x="5846763" y="6337300"/>
          <p14:tracePt t="32326" x="5846763" y="6348413"/>
          <p14:tracePt t="32931" x="5876925" y="6303963"/>
          <p14:tracePt t="32957" x="5975350" y="6145213"/>
          <p14:tracePt t="32985" x="6040438" y="6011863"/>
          <p14:tracePt t="33006" x="6059488" y="5986463"/>
          <p14:tracePt t="33034" x="6084888" y="5972175"/>
          <p14:tracePt t="33051" x="6094413" y="5972175"/>
          <p14:tracePt t="33077" x="6103938" y="5972175"/>
          <p14:tracePt t="33099" x="6119813" y="5972175"/>
          <p14:tracePt t="33127" x="6119813" y="5976938"/>
          <p14:tracePt t="33194" x="6124575" y="5986463"/>
          <p14:tracePt t="33218" x="6138863" y="6016625"/>
          <p14:tracePt t="33245" x="6138863" y="6075363"/>
          <p14:tracePt t="33267" x="6129338" y="6149975"/>
          <p14:tracePt t="33294" x="6080125" y="6278563"/>
          <p14:tracePt t="33317" x="6029325" y="6376988"/>
          <p14:tracePt t="33344" x="6000750" y="6472238"/>
          <p14:tracePt t="33367" x="6000750" y="6516688"/>
          <p14:tracePt t="33413" x="6005513" y="6551613"/>
          <p14:tracePt t="33436" x="6005513" y="6565900"/>
          <p14:tracePt t="33439" x="6005513" y="6570663"/>
          <p14:tracePt t="33466" x="6005513" y="6580188"/>
          <p14:tracePt t="33493" x="6005513" y="6584950"/>
          <p14:tracePt t="33939" x="6049963" y="6561138"/>
          <p14:tracePt t="33961" x="6365875" y="6337300"/>
          <p14:tracePt t="33990" x="6664325" y="6040438"/>
          <p14:tracePt t="34010" x="6945313" y="5832475"/>
          <p14:tracePt t="34060" x="7461250" y="5540375"/>
          <p14:tracePt t="34083" x="7594600" y="5505450"/>
          <p14:tracePt t="34110" x="7748588" y="5491163"/>
          <p14:tracePt t="34133" x="7891463" y="5481638"/>
          <p14:tracePt t="34161" x="7975600" y="5467350"/>
          <p14:tracePt t="34183" x="7989888" y="5461000"/>
          <p14:tracePt t="34227" x="7985125" y="5461000"/>
          <p14:tracePt t="34473" x="8010525" y="5387975"/>
          <p14:tracePt t="34493" x="8143875" y="5021263"/>
          <p14:tracePt t="34519" x="8416925" y="4446588"/>
          <p14:tracePt t="34540" x="8550275" y="4095750"/>
          <p14:tracePt t="34567" x="8634413" y="3802063"/>
          <p14:tracePt t="34583" x="8643938" y="3763963"/>
          <p14:tracePt t="34611" x="8643938" y="3724275"/>
          <p14:tracePt t="34633" x="8629650" y="3713163"/>
          <p14:tracePt t="34650" x="8618538" y="3698875"/>
          <p14:tracePt t="34679" x="8594725" y="3679825"/>
          <p14:tracePt t="34706" x="8574088" y="3679825"/>
          <p14:tracePt t="34736" x="8569325" y="3679825"/>
          <p14:tracePt t="34959" x="8450263" y="3605213"/>
          <p14:tracePt t="34976" x="8342313" y="3516313"/>
          <p14:tracePt t="35011" x="8237538" y="3386138"/>
          <p14:tracePt t="35032" x="8218488" y="3367088"/>
          <p14:tracePt t="35051" x="8208963" y="3367088"/>
          <p14:tracePt t="35828" x="7935913" y="3402013"/>
          <p14:tracePt t="35854" x="7678738" y="3406775"/>
          <p14:tracePt t="35886" x="7456488" y="3367088"/>
          <p14:tracePt t="35909" x="7223125" y="3327400"/>
          <p14:tracePt t="35937" x="6802438" y="3308350"/>
          <p14:tracePt t="35958" x="6496050" y="3313113"/>
          <p14:tracePt t="35985" x="6108700" y="3357563"/>
          <p14:tracePt t="36001" x="5930900" y="3397250"/>
          <p14:tracePt t="36029" x="5554663" y="3471863"/>
          <p14:tracePt t="36054" x="5253038" y="3471863"/>
          <p14:tracePt t="36086" x="5068888" y="3460750"/>
          <p14:tracePt t="36113" x="4921250" y="3425825"/>
          <p14:tracePt t="36134" x="4752975" y="3392488"/>
          <p14:tracePt t="36140" x="4648200" y="3392488"/>
          <p14:tracePt t="36184" x="4035425" y="3348038"/>
          <p14:tracePt t="36208" x="3935413" y="3348038"/>
          <p14:tracePt t="36235" x="3771900" y="3348038"/>
          <p14:tracePt t="36250" x="3703638" y="3348038"/>
          <p14:tracePt t="36279" x="3608388" y="3348038"/>
          <p14:tracePt t="36299" x="3568700" y="3348038"/>
          <p14:tracePt t="36324" x="3535363" y="3348038"/>
          <p14:tracePt t="36344" x="3514725" y="3348038"/>
          <p14:tracePt t="36387" x="3440113" y="3357563"/>
          <p14:tracePt t="36410" x="3376613" y="3357563"/>
          <p14:tracePt t="36434" x="3336925" y="3357563"/>
          <p14:tracePt t="36448" x="3332163" y="3357563"/>
          <p14:tracePt t="36456" x="3327400" y="3357563"/>
          <p14:tracePt t="36482" x="3322638" y="3357563"/>
          <p14:tracePt t="37269" x="3446463" y="3341688"/>
          <p14:tracePt t="37293" x="3806825" y="3357563"/>
          <p14:tracePt t="37321" x="4075113" y="3376613"/>
          <p14:tracePt t="37343" x="4243388" y="3397250"/>
          <p14:tracePt t="37371" x="4445000" y="3392488"/>
          <p14:tracePt t="37393" x="4594225" y="3392488"/>
          <p14:tracePt t="37420" x="4783138" y="3397250"/>
          <p14:tracePt t="37443" x="4926013" y="3421063"/>
          <p14:tracePt t="37471" x="5138738" y="3455988"/>
          <p14:tracePt t="37492" x="5248275" y="3455988"/>
          <p14:tracePt t="37521" x="5395913" y="3455988"/>
          <p14:tracePt t="37542" x="5484813" y="3455988"/>
          <p14:tracePt t="37571" x="5613400" y="3455988"/>
          <p14:tracePt t="37593" x="5713413" y="3455988"/>
          <p14:tracePt t="37596" x="5743575" y="3455988"/>
          <p14:tracePt t="37623" x="5846763" y="3465513"/>
          <p14:tracePt t="37650" x="5956300" y="3481388"/>
          <p14:tracePt t="37669" x="6015038" y="3481388"/>
          <p14:tracePt t="37673" x="6054725" y="3481388"/>
          <p14:tracePt t="37697" x="6178550" y="3481388"/>
          <p14:tracePt t="37726" x="6440488" y="3451225"/>
          <p14:tracePt t="37748" x="6594475" y="3432175"/>
          <p14:tracePt t="37776" x="6723063" y="3421063"/>
          <p14:tracePt t="37798" x="6811963" y="3416300"/>
          <p14:tracePt t="37829" x="6935788" y="3416300"/>
          <p14:tracePt t="37851" x="7010400" y="3406775"/>
          <p14:tracePt t="37880" x="7129463" y="3402013"/>
          <p14:tracePt t="37902" x="7218363" y="3402013"/>
          <p14:tracePt t="37906" x="7248525" y="3402013"/>
          <p14:tracePt t="37931" x="7356475" y="3381375"/>
          <p14:tracePt t="37960" x="7585075" y="3357563"/>
          <p14:tracePt t="37982" x="7664450" y="3341688"/>
          <p14:tracePt t="38009" x="7758113" y="3322638"/>
          <p14:tracePt t="38034" x="7797800" y="3322638"/>
          <p14:tracePt t="38037" x="7812088" y="3322638"/>
          <p14:tracePt t="38064" x="7861300" y="3322638"/>
          <p14:tracePt t="38096" x="7886700" y="3322638"/>
          <p14:tracePt t="38119" x="7896225" y="3322638"/>
          <p14:tracePt t="38149" x="7900988" y="3322638"/>
          <p14:tracePt t="38246" x="7900988" y="3327400"/>
          <p14:tracePt t="38271" x="7900988" y="3336925"/>
          <p14:tracePt t="38302" x="7727950" y="3397250"/>
          <p14:tracePt t="38319" x="7337425" y="3500438"/>
          <p14:tracePt t="38347" x="6624638" y="3614738"/>
          <p14:tracePt t="38370" x="6113463" y="3689350"/>
          <p14:tracePt t="38397" x="5564188" y="3724275"/>
          <p14:tracePt t="38419" x="5262563" y="3724275"/>
          <p14:tracePt t="38422" x="5178425" y="3717925"/>
          <p14:tracePt t="38443" x="4926013" y="3694113"/>
          <p14:tracePt t="38470" x="4659313" y="3684588"/>
          <p14:tracePt t="38486" x="4535488" y="3673475"/>
          <p14:tracePt t="38513" x="4346575" y="3673475"/>
          <p14:tracePt t="38535" x="4248150" y="3673475"/>
          <p14:tracePt t="38554" x="4148138" y="3673475"/>
          <p14:tracePt t="38582" x="4035425" y="3673475"/>
          <p14:tracePt t="38609" x="3960813" y="3673475"/>
          <p14:tracePt t="38632" x="3916363" y="3673475"/>
          <p14:tracePt t="38659" x="3860800" y="3673475"/>
          <p14:tracePt t="38679" x="3832225" y="3673475"/>
          <p14:tracePt t="38705" x="3806825" y="3673475"/>
          <p14:tracePt t="38722" x="3802063" y="3673475"/>
          <p14:tracePt t="38747" x="3792538" y="3673475"/>
          <p14:tracePt t="39476" x="3698875" y="3713163"/>
          <p14:tracePt t="39497" x="3624263" y="3743325"/>
          <p14:tracePt t="39518" x="3549650" y="3778250"/>
          <p14:tracePt t="39543" x="3451225" y="3797300"/>
          <p14:tracePt t="39569" x="3395663" y="3797300"/>
          <p14:tracePt t="39585" x="3381375" y="3797300"/>
          <p14:tracePt t="39615" x="3371850" y="3797300"/>
          <p14:tracePt t="39636" x="3362325" y="3797300"/>
          <p14:tracePt t="39737" x="3355975" y="3797300"/>
          <p14:tracePt t="39995" x="3416300" y="3703638"/>
          <p14:tracePt t="40014" x="3509963" y="3549650"/>
          <p14:tracePt t="40043" x="3643313" y="3406775"/>
          <p14:tracePt t="40061" x="3683000" y="3367088"/>
          <p14:tracePt t="40088" x="3708400" y="3341688"/>
          <p14:tracePt t="40104" x="3722688" y="3313113"/>
          <p14:tracePt t="40108" x="3727450" y="3308350"/>
          <p14:tracePt t="40132" x="3732213" y="3292475"/>
          <p14:tracePt t="40159" x="3743325" y="3252788"/>
          <p14:tracePt t="40178" x="3743325" y="3248025"/>
          <p14:tracePt t="40444" x="3549650" y="3144838"/>
          <p14:tracePt t="40465" x="3381375" y="3030538"/>
          <p14:tracePt t="40510" x="3287713" y="2955925"/>
          <p14:tracePt t="40531" x="3271838" y="2955925"/>
          <p14:tracePt t="40534" x="3267075" y="2955925"/>
          <p14:tracePt t="40677" x="3267075" y="2960688"/>
          <p14:tracePt t="40760" x="3267075" y="2965450"/>
          <p14:tracePt t="40782" x="3267075" y="2976563"/>
          <p14:tracePt t="40864" x="3267075" y="2981325"/>
          <p14:tracePt t="40885" x="3267075" y="2986088"/>
          <p14:tracePt t="40968" x="3267075" y="2990850"/>
          <p14:tracePt t="41036" x="3267075" y="2995613"/>
          <p14:tracePt t="41711" x="3306763" y="2995613"/>
          <p14:tracePt t="41733" x="3470275" y="2986088"/>
          <p14:tracePt t="41761" x="3638550" y="2976563"/>
          <p14:tracePt t="41792" x="3767138" y="2976563"/>
          <p14:tracePt t="41801" x="3816350" y="2976563"/>
          <p14:tracePt t="41828" x="3900488" y="2976563"/>
          <p14:tracePt t="41854" x="3940175" y="2990850"/>
          <p14:tracePt t="41855" x="3951288" y="2990850"/>
          <p14:tracePt t="41870" x="3975100" y="3005138"/>
          <p14:tracePt t="41898" x="4019550" y="3016250"/>
          <p14:tracePt t="41919" x="4059238" y="3030538"/>
          <p14:tracePt t="41945" x="4103688" y="3040063"/>
          <p14:tracePt t="41965" x="4133850" y="3049588"/>
          <p14:tracePt t="41987" x="4173538" y="3055938"/>
          <p14:tracePt t="42013" x="4222750" y="3060700"/>
          <p14:tracePt t="42039" x="4262438" y="3074988"/>
          <p14:tracePt t="42058" x="4302125" y="3079750"/>
          <p14:tracePt t="42079" x="4341813" y="3094038"/>
          <p14:tracePt t="42099" x="4381500" y="3105150"/>
          <p14:tracePt t="42128" x="4425950" y="3114675"/>
          <p14:tracePt t="42149" x="4440238" y="3114675"/>
          <p14:tracePt t="42172" x="4465638" y="3114675"/>
          <p14:tracePt t="42196" x="4470400" y="3119438"/>
          <p14:tracePt t="42220" x="4475163" y="3119438"/>
          <p14:tracePt t="42265" x="4484688" y="3119438"/>
          <p14:tracePt t="42285" x="4491038" y="3119438"/>
          <p14:tracePt t="42311" x="4491038" y="3133725"/>
          <p14:tracePt t="42358" x="4491038" y="3144838"/>
          <p14:tracePt t="42418" x="4491038" y="3149600"/>
          <p14:tracePt t="42536" x="4491038" y="3154363"/>
          <p14:tracePt t="42653" x="4491038" y="3159125"/>
          <p14:tracePt t="42778" x="4484688" y="3159125"/>
          <p14:tracePt t="42800" x="4475163" y="3154363"/>
          <p14:tracePt t="42823" x="4470400" y="3128963"/>
          <p14:tracePt t="42846" x="4470400" y="3114675"/>
          <p14:tracePt t="42886" x="4470400" y="3109913"/>
          <p14:tracePt t="42906" x="4470400" y="3100388"/>
          <p14:tracePt t="42909" x="4470400" y="3094038"/>
          <p14:tracePt t="42955" x="4470400" y="3089275"/>
          <p14:tracePt t="43853" x="4510088" y="3105150"/>
          <p14:tracePt t="43875" x="4564063" y="3133725"/>
          <p14:tracePt t="43900" x="4643438" y="3154363"/>
          <p14:tracePt t="43923" x="4718050" y="3163888"/>
          <p14:tracePt t="43942" x="4851400" y="3168650"/>
          <p14:tracePt t="43968" x="5040313" y="3168650"/>
          <p14:tracePt t="43995" x="5257800" y="3168650"/>
          <p14:tracePt t="44017" x="5400675" y="3168650"/>
          <p14:tracePt t="44045" x="5535613" y="3168650"/>
          <p14:tracePt t="44065" x="5603875" y="3168650"/>
          <p14:tracePt t="44092" x="5683250" y="3168650"/>
          <p14:tracePt t="44137" x="5856288" y="3154363"/>
          <p14:tracePt t="44157" x="5980113" y="3133725"/>
          <p14:tracePt t="44174" x="6134100" y="3119438"/>
          <p14:tracePt t="44214" x="6391275" y="3100388"/>
          <p14:tracePt t="44221" x="6435725" y="3089275"/>
          <p14:tracePt t="44265" x="6624638" y="3070225"/>
          <p14:tracePt t="44293" x="6648450" y="3070225"/>
          <p14:tracePt t="44780" x="6807200" y="3060700"/>
          <p14:tracePt t="44801" x="6970713" y="3065463"/>
          <p14:tracePt t="44824" x="7094538" y="3065463"/>
          <p14:tracePt t="44848" x="7169150" y="3079750"/>
          <p14:tracePt t="44850" x="7197725" y="3079750"/>
          <p14:tracePt t="44874" x="7281863" y="3094038"/>
          <p14:tracePt t="44901" x="7381875" y="3105150"/>
          <p14:tracePt t="44922" x="7445375" y="3105150"/>
          <p14:tracePt t="44925" x="7466013" y="3105150"/>
          <p14:tracePt t="44942" x="7510463" y="3105150"/>
          <p14:tracePt t="44974" x="7624763" y="3105150"/>
          <p14:tracePt t="44988" x="7678738" y="3100388"/>
          <p14:tracePt t="45019" x="7777163" y="3084513"/>
          <p14:tracePt t="45040" x="7851775" y="3070225"/>
          <p14:tracePt t="45057" x="7950200" y="3049588"/>
          <p14:tracePt t="45086" x="8099425" y="3000375"/>
          <p14:tracePt t="45113" x="8218488" y="2955925"/>
          <p14:tracePt t="45136" x="8312150" y="2925763"/>
          <p14:tracePt t="45155" x="8361363" y="2901950"/>
          <p14:tracePt t="45183" x="8386763" y="2897188"/>
          <p14:tracePt t="45211" x="8386763" y="2901950"/>
          <p14:tracePt t="45231" x="8337550" y="2932113"/>
          <p14:tracePt t="45234" x="8267700" y="2970213"/>
          <p14:tracePt t="45261" x="7975600" y="3100388"/>
          <p14:tracePt t="45290" x="7153275" y="3352800"/>
          <p14:tracePt t="45306" x="6757988" y="3451225"/>
          <p14:tracePt t="45335" x="6064250" y="3633788"/>
          <p14:tracePt t="45355" x="5643563" y="3717925"/>
          <p14:tracePt t="45374" x="5421313" y="3768725"/>
          <p14:tracePt t="45402" x="5222875" y="3792538"/>
          <p14:tracePt t="45430" x="5153025" y="3802063"/>
          <p14:tracePt t="45451" x="5129213" y="3808413"/>
          <p14:tracePt t="45480" x="5059363" y="3822700"/>
          <p14:tracePt t="45501" x="5049838" y="3822700"/>
          <p14:tracePt t="45764" x="4752975" y="3841750"/>
          <p14:tracePt t="45785" x="4411663" y="3841750"/>
          <p14:tracePt t="45808" x="4094163" y="3822700"/>
          <p14:tracePt t="45832" x="3940175" y="3802063"/>
          <p14:tracePt t="45834" x="3916363" y="3797300"/>
          <p14:tracePt t="45858" x="3860800" y="3787775"/>
          <p14:tracePt t="45885" x="3811588" y="3778250"/>
          <p14:tracePt t="45907" x="3748088" y="3768725"/>
          <p14:tracePt t="45910" x="3732213" y="3763963"/>
          <p14:tracePt t="45936" x="3663950" y="3748088"/>
          <p14:tracePt t="45964" x="3603625" y="3738563"/>
          <p14:tracePt t="45987" x="3579813" y="3724275"/>
          <p14:tracePt t="46007" x="3559175" y="3713163"/>
          <p14:tracePt t="46037" x="3544888" y="3713163"/>
          <p14:tracePt t="46039" x="3540125" y="3713163"/>
          <p14:tracePt t="46064" x="3505200" y="3717925"/>
          <p14:tracePt t="46091" x="3460750" y="3757613"/>
          <p14:tracePt t="46108" x="3430588" y="3773488"/>
          <p14:tracePt t="46136" x="3386138" y="3813175"/>
          <p14:tracePt t="46156" x="3362325" y="3822700"/>
          <p14:tracePt t="46173" x="3341688" y="3836988"/>
          <p14:tracePt t="46202" x="3327400" y="3848100"/>
          <p14:tracePt t="46225" x="3322638" y="3848100"/>
          <p14:tracePt t="46514" x="3322638" y="3887788"/>
          <p14:tracePt t="46534" x="3322638" y="3902075"/>
          <p14:tracePt t="46559" x="3322638" y="3946525"/>
          <p14:tracePt t="46574" x="3322638" y="3971925"/>
          <p14:tracePt t="46578" x="3322638" y="3990975"/>
          <p14:tracePt t="46614" x="3322638" y="4100513"/>
          <p14:tracePt t="46673" x="3332163" y="4322763"/>
          <p14:tracePt t="46700" x="3341688" y="4416425"/>
          <p14:tracePt t="46728" x="3355975" y="4495800"/>
          <p14:tracePt t="46741" x="3355975" y="4530725"/>
          <p14:tracePt t="46769" x="3355975" y="4614863"/>
          <p14:tracePt t="46791" x="3355975" y="4684713"/>
          <p14:tracePt t="46808" x="3351213" y="4719638"/>
          <p14:tracePt t="46811" x="3351213" y="4748213"/>
          <p14:tracePt t="46837" x="3341688" y="4837113"/>
          <p14:tracePt t="46859" x="3336925" y="4892675"/>
          <p14:tracePt t="46882" x="3336925" y="4932363"/>
          <p14:tracePt t="46908" x="3336925" y="4956175"/>
          <p14:tracePt t="46923" x="3336925" y="4965700"/>
          <p14:tracePt t="46952" x="3336925" y="4976813"/>
          <p14:tracePt t="47014" x="3327400" y="4956175"/>
          <p14:tracePt t="47034" x="3306763" y="4887913"/>
          <p14:tracePt t="47061" x="3276600" y="4605338"/>
          <p14:tracePt t="47103" x="3297238" y="4100513"/>
          <p14:tracePt t="47124" x="3302000" y="3921125"/>
          <p14:tracePt t="47141" x="3302000" y="3822700"/>
          <p14:tracePt t="47171" x="3282950" y="3743325"/>
          <p14:tracePt t="47198" x="3262313" y="3713163"/>
          <p14:tracePt t="47218" x="3257550" y="3708400"/>
          <p14:tracePt t="47259" x="3257550" y="3713163"/>
          <p14:tracePt t="47290" x="3257550" y="3752850"/>
          <p14:tracePt t="47294" x="3267075" y="3778250"/>
          <p14:tracePt t="47319" x="3302000" y="3862388"/>
          <p14:tracePt t="47345" x="3316288" y="3921125"/>
          <p14:tracePt t="47367" x="3346450" y="4005263"/>
          <p14:tracePt t="47393" x="3367088" y="4110038"/>
          <p14:tracePt t="47410" x="3376613" y="4203700"/>
          <p14:tracePt t="47436" x="3400425" y="4327525"/>
          <p14:tracePt t="47458" x="3421063" y="4476750"/>
          <p14:tracePt t="47475" x="3421063" y="4570413"/>
          <p14:tracePt t="47527" x="3421063" y="4719638"/>
          <p14:tracePt t="47559" x="3421063" y="4724400"/>
          <p14:tracePt t="47822" x="3619500" y="4757738"/>
          <p14:tracePt t="47844" x="3970338" y="4848225"/>
          <p14:tracePt t="47870" x="4460875" y="4927600"/>
          <p14:tracePt t="47892" x="4776788" y="4946650"/>
          <p14:tracePt t="47911" x="4935538" y="4946650"/>
          <p14:tracePt t="47939" x="5045075" y="4960938"/>
          <p14:tracePt t="47966" x="5064125" y="4976813"/>
          <p14:tracePt t="47987" x="5064125" y="4991100"/>
          <p14:tracePt t="48016" x="5075238" y="5005388"/>
          <p14:tracePt t="48036" x="5089525" y="5016500"/>
          <p14:tracePt t="48060" x="5099050" y="5030788"/>
          <p14:tracePt t="48083" x="5103813" y="5035550"/>
          <p14:tracePt t="48112" x="5108575" y="5035550"/>
          <p14:tracePt t="48133" x="5159375" y="4932363"/>
          <p14:tracePt t="48159" x="5262563" y="4600575"/>
          <p14:tracePt t="48174" x="5327650" y="4397375"/>
          <p14:tracePt t="48203" x="5405438" y="4129088"/>
          <p14:tracePt t="48225" x="5451475" y="4065588"/>
          <p14:tracePt t="48242" x="5480050" y="4005263"/>
          <p14:tracePt t="48272" x="5489575" y="3946525"/>
          <p14:tracePt t="48299" x="5489575" y="3897313"/>
          <p14:tracePt t="48320" x="5489575" y="3857625"/>
          <p14:tracePt t="48342" x="5489575" y="3817938"/>
          <p14:tracePt t="48367" x="5484813" y="3783013"/>
          <p14:tracePt t="48392" x="5475288" y="3757613"/>
          <p14:tracePt t="48393" x="5470525" y="3752850"/>
          <p14:tracePt t="48408" x="5461000" y="3733800"/>
          <p14:tracePt t="48436" x="5451475" y="3717925"/>
          <p14:tracePt t="48457" x="5435600" y="3713163"/>
          <p14:tracePt t="48482" x="5430838" y="3713163"/>
          <p14:tracePt t="48526" x="5421313" y="3763963"/>
          <p14:tracePt t="48540" x="5411788" y="3827463"/>
          <p14:tracePt t="48570" x="5395913" y="4021138"/>
          <p14:tracePt t="48590" x="5386388" y="4110038"/>
          <p14:tracePt t="48593" x="5386388" y="4133850"/>
          <p14:tracePt t="48620" x="5386388" y="4243388"/>
          <p14:tracePt t="48646" x="5386388" y="4332288"/>
          <p14:tracePt t="48668" x="5386388" y="4441825"/>
          <p14:tracePt t="48693" x="5376863" y="4505325"/>
          <p14:tracePt t="48709" x="5376863" y="4556125"/>
          <p14:tracePt t="48737" x="5376863" y="4595813"/>
          <p14:tracePt t="48758" x="5376863" y="4610100"/>
          <p14:tracePt t="48782" x="5376863" y="4619625"/>
          <p14:tracePt t="48803" x="5376863" y="4629150"/>
          <p14:tracePt t="48826" x="5372100" y="4654550"/>
          <p14:tracePt t="48851" x="5372100" y="4659313"/>
          <p14:tracePt t="49123" x="5708650" y="4733925"/>
          <p14:tracePt t="49158" x="5995988" y="4764088"/>
          <p14:tracePt t="49188" x="6164263" y="4757738"/>
          <p14:tracePt t="49212" x="6376988" y="4694238"/>
          <p14:tracePt t="49240" x="6634163" y="4595813"/>
          <p14:tracePt t="49261" x="6856413" y="4525963"/>
          <p14:tracePt t="49288" x="7073900" y="4437063"/>
          <p14:tracePt t="49309" x="7178675" y="4397375"/>
          <p14:tracePt t="49329" x="7248525" y="4362450"/>
          <p14:tracePt t="49356" x="7292975" y="4318000"/>
          <p14:tracePt t="49399" x="7346950" y="4203700"/>
          <p14:tracePt t="49419" x="7346950" y="4140200"/>
          <p14:tracePt t="49446" x="7346950" y="4065588"/>
          <p14:tracePt t="49468" x="7356475" y="4005263"/>
          <p14:tracePt t="49495" x="7377113" y="3956050"/>
          <p14:tracePt t="49511" x="7386638" y="3937000"/>
          <p14:tracePt t="49538" x="7396163" y="3916363"/>
          <p14:tracePt t="49560" x="7405688" y="3897313"/>
          <p14:tracePt t="49587" x="7426325" y="3857625"/>
          <p14:tracePt t="49608" x="7445375" y="3827463"/>
          <p14:tracePt t="49611" x="7450138" y="3822700"/>
          <p14:tracePt t="49637" x="7456488" y="3822700"/>
          <p14:tracePt t="49719" x="7456488" y="3827463"/>
          <p14:tracePt t="49758" x="7421563" y="3921125"/>
          <p14:tracePt t="49778" x="7386638" y="3965575"/>
          <p14:tracePt t="49806" x="7342188" y="4030663"/>
          <p14:tracePt t="49833" x="7297738" y="4110038"/>
          <p14:tracePt t="49853" x="7272338" y="4164013"/>
          <p14:tracePt t="49879" x="7237413" y="4238625"/>
          <p14:tracePt t="49894" x="7223125" y="4278313"/>
          <p14:tracePt t="49922" x="7197725" y="4341813"/>
          <p14:tracePt t="49943" x="7188200" y="4371975"/>
          <p14:tracePt t="49960" x="7178675" y="4392613"/>
          <p14:tracePt t="49962" x="7178675" y="4397375"/>
          <p14:tracePt t="49989" x="7178675" y="4421188"/>
          <p14:tracePt t="50011" x="7183438" y="4446588"/>
          <p14:tracePt t="50034" x="7192963" y="4476750"/>
          <p14:tracePt t="50038" x="7197725" y="4486275"/>
          <p14:tracePt t="50063" x="7223125" y="4516438"/>
          <p14:tracePt t="50091" x="7237413" y="4575175"/>
          <p14:tracePt t="50109" x="7248525" y="4614863"/>
          <p14:tracePt t="50140" x="7262813" y="4673600"/>
          <p14:tracePt t="50161" x="7262813" y="4743450"/>
          <p14:tracePt t="50178" x="7262813" y="4773613"/>
          <p14:tracePt t="50206" x="7258050" y="4818063"/>
          <p14:tracePt t="50229" x="7258050" y="4843463"/>
          <p14:tracePt t="50231" x="7258050" y="4848225"/>
          <p14:tracePt t="50253" x="7258050" y="4872038"/>
          <p14:tracePt t="50281" x="7258050" y="4906963"/>
          <p14:tracePt t="50302" x="7258050" y="4932363"/>
          <p14:tracePt t="50330" x="7258050" y="4965700"/>
          <p14:tracePt t="50355" x="7258050" y="4976813"/>
          <p14:tracePt t="50375" x="7258050" y="4981575"/>
          <p14:tracePt t="51617" x="7258050" y="4995863"/>
          <p14:tracePt t="51639" x="7288213" y="5021263"/>
          <p14:tracePt t="51641" x="7297738" y="5035550"/>
          <p14:tracePt t="51669" x="7342188" y="5075238"/>
          <p14:tracePt t="51695" x="7377113" y="5114925"/>
          <p14:tracePt t="51710" x="7400925" y="5149850"/>
          <p14:tracePt t="51739" x="7435850" y="5194300"/>
          <p14:tracePt t="51759" x="7470775" y="5243513"/>
          <p14:tracePt t="51785" x="7515225" y="5292725"/>
          <p14:tracePt t="51806" x="7564438" y="5348288"/>
          <p14:tracePt t="51828" x="7604125" y="5411788"/>
          <p14:tracePt t="51856" x="7639050" y="5486400"/>
          <p14:tracePt t="51863" x="7643813" y="5495925"/>
          <p14:tracePt t="51877" x="7643813" y="5511800"/>
          <p14:tracePt t="51901" x="7643813" y="5521325"/>
          <p14:tracePt t="51928" x="7634288" y="5511800"/>
          <p14:tracePt t="51944" x="7529513" y="5416550"/>
          <p14:tracePt t="51977" x="7396163" y="5173663"/>
          <p14:tracePt t="51990" x="7391400" y="5145088"/>
          <p14:tracePt t="52022" x="7366000" y="4981575"/>
          <p14:tracePt t="52044" x="7356475" y="4916488"/>
          <p14:tracePt t="52047" x="7351713" y="4902200"/>
          <p14:tracePt t="52111" x="7346950" y="4902200"/>
          <p14:tracePt t="52126" x="7346950" y="4911725"/>
          <p14:tracePt t="52161" x="7381875" y="5065713"/>
          <p14:tracePt t="52199" x="7416800" y="5456238"/>
          <p14:tracePt t="52245" x="7456488" y="5788025"/>
          <p14:tracePt t="52260" x="7496175" y="5897563"/>
          <p14:tracePt t="52289" x="7554913" y="5976938"/>
          <p14:tracePt t="52309" x="7604125" y="6021388"/>
          <p14:tracePt t="52335" x="7658100" y="6030913"/>
          <p14:tracePt t="52336" x="7673975" y="6026150"/>
          <p14:tracePt t="52357" x="7793038" y="5991225"/>
          <p14:tracePt t="52384" x="7935913" y="5907088"/>
          <p14:tracePt t="52403" x="7989888" y="5876925"/>
          <p14:tracePt t="52405" x="8015288" y="5862638"/>
          <p14:tracePt t="52429" x="8080375" y="5848350"/>
          <p14:tracePt t="52456" x="8148638" y="5843588"/>
          <p14:tracePt t="52477" x="8188325" y="5853113"/>
          <p14:tracePt t="52494" x="8213725" y="5867400"/>
          <p14:tracePt t="52525" x="8248650" y="5876925"/>
          <p14:tracePt t="52552" x="8281988" y="5902325"/>
          <p14:tracePt t="52571" x="8307388" y="5927725"/>
          <p14:tracePt t="52596" x="8332788" y="5951538"/>
          <p14:tracePt t="52612" x="8351838" y="6007100"/>
          <p14:tracePt t="52640" x="8372475" y="6075363"/>
          <p14:tracePt t="52663" x="8386763" y="6124575"/>
          <p14:tracePt t="52685" x="8416925" y="6184900"/>
          <p14:tracePt t="52708" x="8450263" y="6264275"/>
          <p14:tracePt t="52736" x="8489950" y="6357938"/>
          <p14:tracePt t="52756" x="8529638" y="6456363"/>
          <p14:tracePt t="52779" x="8559800" y="6551613"/>
          <p14:tracePt t="52803" x="8585200" y="6619875"/>
          <p14:tracePt t="52829" x="8585200" y="6664325"/>
          <p14:tracePt t="52845" x="8585200" y="6669088"/>
          <p14:tracePt t="53097" x="8578850" y="6575425"/>
          <p14:tracePt t="53119" x="8534400" y="5946775"/>
          <p14:tracePt t="53147" x="8470900" y="4956175"/>
          <p14:tracePt t="53151" x="8445500" y="4733925"/>
          <p14:tracePt t="53199" x="8382000" y="4164013"/>
          <p14:tracePt t="53206" x="8372475" y="4149725"/>
          <p14:tracePt t="53250" x="8351838" y="4133850"/>
          <p14:tracePt t="53251" x="8347075" y="4133850"/>
          <p14:tracePt t="53276" x="8342313" y="4133850"/>
          <p14:tracePt t="53396" x="8267700" y="4070350"/>
          <p14:tracePt t="53411" x="8228013" y="4030663"/>
          <p14:tracePt t="53440" x="8153400" y="3965575"/>
          <p14:tracePt t="53460" x="8139113" y="3951288"/>
          <p14:tracePt t="53485" x="8129588" y="3946525"/>
          <p14:tracePt t="53568" x="8113713" y="3946525"/>
          <p14:tracePt t="53587" x="8108950" y="3946525"/>
          <p14:tracePt t="53614" x="8094663" y="3946525"/>
          <p14:tracePt t="53630" x="8085138" y="3946525"/>
          <p14:tracePt t="53657" x="8064500" y="3932238"/>
          <p14:tracePt t="53678" x="8054975" y="3932238"/>
          <p14:tracePt t="53763" x="8045450" y="3921125"/>
          <p14:tracePt t="53779" x="8034338" y="3911600"/>
          <p14:tracePt t="53783" x="8029575" y="3911600"/>
          <p14:tracePt t="53808" x="8024813" y="3911600"/>
          <p14:tracePt t="54280" x="8045450" y="3932238"/>
          <p14:tracePt t="54297" x="8069263" y="3951288"/>
          <p14:tracePt t="54325" x="8094663" y="3986213"/>
          <p14:tracePt t="54346" x="8108950" y="4005263"/>
          <p14:tracePt t="54365" x="8129588" y="4035425"/>
          <p14:tracePt t="54392" x="8158163" y="4089400"/>
          <p14:tracePt t="54395" x="8174038" y="4100513"/>
          <p14:tracePt t="54420" x="8197850" y="4133850"/>
          <p14:tracePt t="54446" x="8248650" y="4189413"/>
          <p14:tracePt t="54462" x="8277225" y="4224338"/>
          <p14:tracePt t="54491" x="8321675" y="4278313"/>
          <p14:tracePt t="54512" x="8347075" y="4313238"/>
          <p14:tracePt t="54556" x="8391525" y="4367213"/>
          <p14:tracePt t="54575" x="8416925" y="4392613"/>
          <p14:tracePt t="54606" x="8450263" y="4432300"/>
          <p14:tracePt t="54611" x="8456613" y="4446588"/>
          <p14:tracePt t="54656" x="8485188" y="4491038"/>
          <p14:tracePt t="54693" x="8485188" y="4505325"/>
          <p14:tracePt t="54715" x="8485188" y="4516438"/>
          <p14:tracePt t="54742" x="8485188" y="4521200"/>
          <p14:tracePt t="54763" x="8485188" y="4525963"/>
          <p14:tracePt t="54765" x="8485188" y="4530725"/>
          <p14:tracePt t="54813" x="8485188" y="4545013"/>
          <p14:tracePt t="54829" x="8475663" y="4556125"/>
          <p14:tracePt t="54858" x="8431213" y="4595813"/>
          <p14:tracePt t="54880" x="8396288" y="4619625"/>
          <p14:tracePt t="54898" x="8356600" y="4664075"/>
          <p14:tracePt t="54926" x="8297863" y="4713288"/>
          <p14:tracePt t="54954" x="8242300" y="4752975"/>
          <p14:tracePt t="54975" x="8218488" y="4787900"/>
          <p14:tracePt t="54994" x="8193088" y="4818063"/>
          <p14:tracePt t="55023" x="8153400" y="4857750"/>
          <p14:tracePt t="55052" x="8129588" y="4881563"/>
          <p14:tracePt t="55072" x="8104188" y="4902200"/>
          <p14:tracePt t="55102" x="8064500" y="4932363"/>
          <p14:tracePt t="55121" x="8054975" y="4941888"/>
          <p14:tracePt t="55124" x="8054975" y="4956175"/>
          <p14:tracePt t="55149" x="8045450" y="4972050"/>
          <p14:tracePt t="55177" x="8024813" y="4991100"/>
          <p14:tracePt t="55199" x="8024813" y="5026025"/>
          <p14:tracePt t="55226" x="8024813" y="5075238"/>
          <p14:tracePt t="55248" x="8024813" y="5100638"/>
          <p14:tracePt t="55264" x="8024813" y="5110163"/>
          <p14:tracePt t="55291" x="8024813" y="5149850"/>
          <p14:tracePt t="55316" x="8040688" y="5168900"/>
          <p14:tracePt t="55331" x="8045450" y="5180013"/>
          <p14:tracePt t="55358" x="8054975" y="5213350"/>
          <p14:tracePt t="55378" x="8059738" y="5233988"/>
          <p14:tracePt t="55404" x="8069263" y="5253038"/>
          <p14:tracePt t="55426" x="8080375" y="5287963"/>
          <p14:tracePt t="55454" x="8085138" y="5337175"/>
          <p14:tracePt t="55472" x="8085138" y="5367338"/>
          <p14:tracePt t="55497" x="8085138" y="5407025"/>
          <p14:tracePt t="55542" x="8094663" y="5486400"/>
          <p14:tracePt t="55563" x="8094663" y="5530850"/>
          <p14:tracePt t="55580" x="8094663" y="5545138"/>
          <p14:tracePt t="55610" x="8094663" y="5565775"/>
          <p14:tracePt t="55613" x="8094663" y="5570538"/>
          <p14:tracePt t="55637" x="8094663" y="5605463"/>
          <p14:tracePt t="55639" x="8094663" y="5619750"/>
          <p14:tracePt t="55664" x="8089900" y="5659438"/>
          <p14:tracePt t="55683" x="8085138" y="5694363"/>
          <p14:tracePt t="55710" x="8080375" y="5759450"/>
          <p14:tracePt t="55740" x="8080375" y="5799138"/>
          <p14:tracePt t="55785" x="8080375" y="5827713"/>
          <p14:tracePt t="55819" x="8069263" y="5843588"/>
          <p14:tracePt t="55849" x="8069263" y="5862638"/>
          <p14:tracePt t="55873" x="8064500" y="5876925"/>
          <p14:tracePt t="55903" x="8064500" y="5888038"/>
          <p14:tracePt t="55927" x="8064500" y="5897563"/>
          <p14:tracePt t="56276" x="8029575" y="5614988"/>
          <p14:tracePt t="56298" x="8010525" y="4892675"/>
          <p14:tracePt t="56301" x="8034338" y="4664075"/>
          <p14:tracePt t="56325" x="8143875" y="4095750"/>
          <p14:tracePt t="56328" x="8178800" y="3960813"/>
          <p14:tracePt t="56353" x="8237538" y="3763963"/>
          <p14:tracePt t="56381" x="8248650" y="3694113"/>
          <p14:tracePt t="56397" x="8248650" y="3673475"/>
          <p14:tracePt t="56623" x="8242300" y="3698875"/>
          <p14:tracePt t="56644" x="8218488" y="3757613"/>
          <p14:tracePt t="56671" x="8208963" y="3817938"/>
          <p14:tracePt t="56692" x="8208963" y="3857625"/>
          <p14:tracePt t="56714" x="8223250" y="3911600"/>
          <p14:tracePt t="56740" x="8267700" y="3986213"/>
          <p14:tracePt t="56768" x="8307388" y="4056063"/>
          <p14:tracePt t="56790" x="8351838" y="4100513"/>
          <p14:tracePt t="56817" x="8391525" y="4133850"/>
          <p14:tracePt t="56840" x="8410575" y="4159250"/>
          <p14:tracePt t="56868" x="8431213" y="4189413"/>
          <p14:tracePt t="56885" x="8450263" y="4224338"/>
          <p14:tracePt t="56913" x="8475663" y="4273550"/>
          <p14:tracePt t="56934" x="8489950" y="4313238"/>
          <p14:tracePt t="56981" x="8524875" y="4406900"/>
          <p14:tracePt t="56996" x="8524875" y="4441825"/>
          <p14:tracePt t="57054" x="8524875" y="4535488"/>
          <p14:tracePt t="57085" x="8524875" y="4565650"/>
          <p14:tracePt t="57116" x="8524875" y="4584700"/>
          <p14:tracePt t="57140" x="8524875" y="4600575"/>
          <p14:tracePt t="57172" x="8524875" y="4605338"/>
          <p14:tracePt t="57494" x="8450263" y="4357688"/>
          <p14:tracePt t="57520" x="8405813" y="4219575"/>
          <p14:tracePt t="57550" x="8391525" y="4173538"/>
          <p14:tracePt t="57574" x="8377238" y="4149725"/>
          <p14:tracePt t="57605" x="8351838" y="4124325"/>
          <p14:tracePt t="57630" x="8316913" y="4100513"/>
          <p14:tracePt t="57660" x="8253413" y="4065588"/>
          <p14:tracePt t="57683" x="8188325" y="4021138"/>
          <p14:tracePt t="57701" x="8169275" y="4000500"/>
          <p14:tracePt t="57728" x="8124825" y="3965575"/>
          <p14:tracePt t="57778" x="8064500" y="3925888"/>
          <p14:tracePt t="57780" x="8059738" y="3925888"/>
          <p14:tracePt t="57804" x="8040688" y="3916363"/>
          <p14:tracePt t="57839" x="8024813" y="3916363"/>
          <p14:tracePt t="57878" x="8020050" y="3916363"/>
          <p14:tracePt t="58223" x="8024813" y="3921125"/>
          <p14:tracePt t="58244" x="8085138" y="3965575"/>
          <p14:tracePt t="58266" x="8134350" y="4010025"/>
          <p14:tracePt t="58290" x="8193088" y="4065588"/>
          <p14:tracePt t="58317" x="8258175" y="4133850"/>
          <p14:tracePt t="58332" x="8272463" y="4159250"/>
          <p14:tracePt t="58363" x="8312150" y="4203700"/>
          <p14:tracePt t="58366" x="8316913" y="4219575"/>
          <p14:tracePt t="58402" x="8356600" y="4252913"/>
          <p14:tracePt t="58405" x="8361363" y="4257675"/>
          <p14:tracePt t="58449" x="8426450" y="4283075"/>
          <p14:tracePt t="58477" x="8475663" y="4318000"/>
          <p14:tracePt t="58507" x="8520113" y="4371975"/>
          <p14:tracePt t="58527" x="8545513" y="4406900"/>
          <p14:tracePt t="58550" x="8559800" y="4441825"/>
          <p14:tracePt t="58573" x="8569325" y="4460875"/>
          <p14:tracePt t="58579" x="8569325" y="4471988"/>
          <p14:tracePt t="58627" x="8569325" y="4516438"/>
          <p14:tracePt t="58647" x="8569325" y="4540250"/>
          <p14:tracePt t="58672" x="8564563" y="4565650"/>
          <p14:tracePt t="58694" x="8540750" y="4589463"/>
          <p14:tracePt t="58722" x="8470900" y="4629150"/>
          <p14:tracePt t="58743" x="8421688" y="4649788"/>
          <p14:tracePt t="58766" x="8401050" y="4659313"/>
          <p14:tracePt t="58791" x="8372475" y="4684713"/>
          <p14:tracePt t="58818" x="8332788" y="4719638"/>
          <p14:tracePt t="58833" x="8312150" y="4738688"/>
          <p14:tracePt t="58862" x="8237538" y="4797425"/>
          <p14:tracePt t="58883" x="8183563" y="4832350"/>
          <p14:tracePt t="58910" x="8148638" y="4857750"/>
          <p14:tracePt t="58931" x="8139113" y="4867275"/>
          <p14:tracePt t="58951" x="8129588" y="4876800"/>
          <p14:tracePt t="58979" x="8108950" y="4887913"/>
          <p14:tracePt t="59006" x="8094663" y="4902200"/>
          <p14:tracePt t="59027" x="8080375" y="4932363"/>
          <p14:tracePt t="59073" x="8074025" y="5016500"/>
          <p14:tracePt t="59094" x="8085138" y="5056188"/>
          <p14:tracePt t="59123" x="8104188" y="5105400"/>
          <p14:tracePt t="59146" x="8118475" y="5154613"/>
          <p14:tracePt t="59166" x="8129588" y="5189538"/>
          <p14:tracePt t="59196" x="8139113" y="5213350"/>
          <p14:tracePt t="59199" x="8139113" y="5224463"/>
          <p14:tracePt t="59224" x="8139113" y="5238750"/>
          <p14:tracePt t="59591" x="8139113" y="5308600"/>
          <p14:tracePt t="59610" x="8134350" y="5387975"/>
          <p14:tracePt t="59635" x="8129588" y="5461000"/>
          <p14:tracePt t="59653" x="8118475" y="5516563"/>
          <p14:tracePt t="59678" x="8118475" y="5570538"/>
          <p14:tracePt t="59700" x="8118475" y="5605463"/>
          <p14:tracePt t="59728" x="8118475" y="5664200"/>
          <p14:tracePt t="59748" x="8118475" y="5713413"/>
          <p14:tracePt t="59770" x="8118475" y="5748338"/>
          <p14:tracePt t="59796" x="8134350" y="5803900"/>
          <p14:tracePt t="59823" x="8134350" y="5853113"/>
          <p14:tracePt t="59844" x="8134350" y="5876925"/>
          <p14:tracePt t="59868" x="8134350" y="5916613"/>
          <p14:tracePt t="59892" x="8143875" y="5967413"/>
          <p14:tracePt t="59919" x="8148638" y="6000750"/>
          <p14:tracePt t="59936" x="8148638" y="6016625"/>
          <p14:tracePt t="59965" x="8148638" y="6030913"/>
          <p14:tracePt t="59984" x="8148638" y="6045200"/>
          <p14:tracePt t="60074" x="8139113" y="6011863"/>
          <p14:tracePt t="60093" x="8118475" y="5967413"/>
          <p14:tracePt t="60122" x="8099425" y="5892800"/>
          <p14:tracePt t="60142" x="8080375" y="5853113"/>
          <p14:tracePt t="60170" x="8054975" y="5783263"/>
          <p14:tracePt t="60192" x="8034338" y="5703888"/>
          <p14:tracePt t="60222" x="8024813" y="5446713"/>
          <p14:tracePt t="60241" x="8024813" y="5348288"/>
          <p14:tracePt t="60267" x="8005763" y="5159375"/>
          <p14:tracePt t="60281" x="7989888" y="5105400"/>
          <p14:tracePt t="60312" x="7966075" y="5070475"/>
          <p14:tracePt t="60332" x="7961313" y="5070475"/>
          <p14:tracePt t="60376" x="7961313" y="5075238"/>
          <p14:tracePt t="60398" x="7961313" y="5105400"/>
          <p14:tracePt t="60424" x="7961313" y="5135563"/>
          <p14:tracePt t="60445" x="7970838" y="5268913"/>
          <p14:tracePt t="60963" x="7970838" y="5278438"/>
          <p14:tracePt t="60984" x="7970838" y="5353050"/>
          <p14:tracePt t="60986" x="7970838" y="5372100"/>
          <p14:tracePt t="61003" x="7970838" y="5421313"/>
          <p14:tracePt t="61035" x="7970838" y="5526088"/>
          <p14:tracePt t="61052" x="7970838" y="5570538"/>
          <p14:tracePt t="61082" x="7970838" y="5659438"/>
          <p14:tracePt t="61103" x="7970838" y="5689600"/>
          <p14:tracePt t="61118" x="7970838" y="5708650"/>
          <p14:tracePt t="61152" x="7970838" y="5764213"/>
          <p14:tracePt t="61197" x="7970838" y="5848350"/>
          <p14:tracePt t="61217" x="7970838" y="5862638"/>
          <p14:tracePt t="61236" x="7970838" y="5883275"/>
          <p14:tracePt t="61265" x="7970838" y="5902325"/>
          <p14:tracePt t="61295" x="7970838" y="5911850"/>
          <p14:tracePt t="61624" x="7970838" y="5916613"/>
          <p14:tracePt t="61716" x="7970838" y="5921375"/>
          <p14:tracePt t="62191" x="8001000" y="5956300"/>
          <p14:tracePt t="62211" x="8029575" y="6021388"/>
          <p14:tracePt t="62236" x="8040688" y="6070600"/>
          <p14:tracePt t="62252" x="8040688" y="6100763"/>
          <p14:tracePt t="62280" x="8040688" y="6119813"/>
          <p14:tracePt t="62300" x="8040688" y="6129338"/>
          <p14:tracePt t="62325" x="8040688" y="6135688"/>
          <p14:tracePt t="62346" x="8040688" y="6149975"/>
          <p14:tracePt t="62390" x="8040688" y="6154738"/>
          <p14:tracePt t="62435" x="8029575" y="6164263"/>
          <p14:tracePt t="62453" x="8005763" y="6169025"/>
          <p14:tracePt t="62483" x="7877175" y="6208713"/>
          <p14:tracePt t="62487" x="7847013" y="6208713"/>
          <p14:tracePt t="62509" x="7777163" y="6208713"/>
          <p14:tracePt t="62535" x="7697788" y="6208713"/>
          <p14:tracePt t="62551" x="7664450" y="6203950"/>
          <p14:tracePt t="62583" x="7485063" y="6169025"/>
          <p14:tracePt t="62590" x="7431088" y="6159500"/>
          <p14:tracePt t="62625" x="7173913" y="6096000"/>
          <p14:tracePt t="62661" x="6970713" y="6045200"/>
          <p14:tracePt t="62687" x="6886575" y="6026150"/>
          <p14:tracePt t="62724" x="6767513" y="5986463"/>
          <p14:tracePt t="62752" x="6708775" y="5972175"/>
          <p14:tracePt t="62755" x="6692900" y="5972175"/>
          <p14:tracePt t="62775" x="6673850" y="5972175"/>
          <p14:tracePt t="62802" x="6638925" y="5972175"/>
          <p14:tracePt t="62819" x="6629400" y="5972175"/>
          <p14:tracePt t="62847" x="6594475" y="5972175"/>
          <p14:tracePt t="62869" x="6569075" y="5972175"/>
          <p14:tracePt t="62888" x="6559550" y="5972175"/>
          <p14:tracePt t="62916" x="6554788" y="5972175"/>
          <p14:tracePt t="63643" x="6559550" y="5972175"/>
          <p14:tracePt t="63665" x="6569075" y="5972175"/>
          <p14:tracePt t="63726" x="6569075" y="5976938"/>
          <p14:tracePt t="63810" x="6569075" y="5981700"/>
          <p14:tracePt t="64882" x="6599238" y="5986463"/>
          <p14:tracePt t="64904" x="6678613" y="6011863"/>
          <p14:tracePt t="64947" x="6881813" y="6026150"/>
          <p14:tracePt t="64974" x="7000875" y="6026150"/>
          <p14:tracePt t="64994" x="7054850" y="6026150"/>
          <p14:tracePt t="65020" x="7143750" y="6026150"/>
          <p14:tracePt t="65036" x="7183438" y="6026150"/>
          <p14:tracePt t="65064" x="7267575" y="6026150"/>
          <p14:tracePt t="65085" x="7316788" y="6026150"/>
          <p14:tracePt t="65105" x="7351713" y="6026150"/>
          <p14:tracePt t="65154" x="7426325" y="6035675"/>
          <p14:tracePt t="65158" x="7440613" y="6035675"/>
          <p14:tracePt t="65181" x="7461250" y="6040438"/>
          <p14:tracePt t="65204" x="7485063" y="6040438"/>
          <p14:tracePt t="65228" x="7489825" y="6045200"/>
          <p14:tracePt t="65256" x="7496175" y="6045200"/>
          <p14:tracePt t="65279" x="7496175" y="6056313"/>
          <p14:tracePt t="65321" x="7496175" y="6061075"/>
          <p14:tracePt t="65544" x="7669213" y="6021388"/>
          <p14:tracePt t="65565" x="7851775" y="5961063"/>
          <p14:tracePt t="65590" x="8015288" y="5937250"/>
          <p14:tracePt t="65612" x="8085138" y="5927725"/>
          <p14:tracePt t="65637" x="8148638" y="5921375"/>
          <p14:tracePt t="65653" x="8174038" y="5921375"/>
          <p14:tracePt t="65682" x="8193088" y="5921375"/>
          <p14:tracePt t="65703" x="8197850" y="5927725"/>
          <p14:tracePt t="65728" x="8197850" y="5937250"/>
          <p14:tracePt t="65772" x="8202613" y="5951538"/>
          <p14:tracePt t="65816" x="8202613" y="5956300"/>
          <p14:tracePt t="65837" x="8202613" y="5961063"/>
          <p14:tracePt t="65919" x="8202613" y="5967413"/>
          <p14:tracePt t="65940" x="8202613" y="5972175"/>
          <p14:tracePt t="71670" x="8202613" y="5867400"/>
          <p14:tracePt t="71690" x="8178800" y="5635625"/>
          <p14:tracePt t="71709" x="8139113" y="5381625"/>
          <p14:tracePt t="71736" x="8054975" y="5000625"/>
          <p14:tracePt t="71765" x="7935913" y="4743450"/>
          <p14:tracePt t="71787" x="7881938" y="4610100"/>
          <p14:tracePt t="71815" x="7837488" y="4530725"/>
          <p14:tracePt t="71838" x="7826375" y="4505325"/>
          <p14:tracePt t="71866" x="7802563" y="4495800"/>
          <p14:tracePt t="71886" x="7781925" y="4465638"/>
          <p14:tracePt t="71887" x="7772400" y="4460875"/>
          <p14:tracePt t="71931" x="7658100" y="4322763"/>
          <p14:tracePt t="71953" x="7589838" y="4248150"/>
          <p14:tracePt t="71983" x="7505700" y="4159250"/>
          <p14:tracePt t="72005" x="7466013" y="4129088"/>
          <p14:tracePt t="72032" x="7440613" y="4119563"/>
          <p14:tracePt t="72053" x="7431088" y="4119563"/>
          <p14:tracePt t="72081" x="7421563" y="4119563"/>
          <p14:tracePt t="72506" x="7361238" y="4100513"/>
          <p14:tracePt t="72528" x="7297738" y="4075113"/>
          <p14:tracePt t="72554" x="7253288" y="4070350"/>
          <p14:tracePt t="72575" x="7237413" y="4070350"/>
          <p14:tracePt t="72596" x="7213600" y="4095750"/>
          <p14:tracePt t="72621" x="7134225" y="4198938"/>
          <p14:tracePt t="72624" x="7119938" y="4229100"/>
          <p14:tracePt t="72650" x="7069138" y="4357688"/>
          <p14:tracePt t="72676" x="7040563" y="4437063"/>
          <p14:tracePt t="72692" x="7029450" y="4460875"/>
          <p14:tracePt t="72720" x="7019925" y="4471988"/>
          <p14:tracePt t="72740" x="7019925" y="4486275"/>
          <p14:tracePt t="72766" x="7024688" y="4525963"/>
          <p14:tracePt t="72787" x="7050088" y="4565650"/>
          <p14:tracePt t="72809" x="7099300" y="4624388"/>
          <p14:tracePt t="72833" x="7148513" y="4659313"/>
          <p14:tracePt t="72861" x="7248525" y="4679950"/>
          <p14:tracePt t="72880" x="7302500" y="4703763"/>
          <p14:tracePt t="72907" x="7381875" y="4708525"/>
          <p14:tracePt t="72927" x="7412038" y="4719638"/>
          <p14:tracePt t="72949" x="7445375" y="4719638"/>
          <p14:tracePt t="72954" x="7461250" y="4719638"/>
          <p14:tracePt t="72990" x="7534275" y="4719638"/>
          <p14:tracePt t="72997" x="7545388" y="4719638"/>
          <p14:tracePt t="73029" x="7618413" y="4724400"/>
          <p14:tracePt t="73057" x="7664450" y="4724400"/>
          <p14:tracePt t="73076" x="7678738" y="4724400"/>
          <p14:tracePt t="73079" x="7683500" y="4719638"/>
          <p14:tracePt t="73107" x="7737475" y="4673600"/>
          <p14:tracePt t="73154" x="7837488" y="4505325"/>
          <p14:tracePt t="73182" x="7886700" y="4392613"/>
          <p14:tracePt t="73210" x="7891463" y="4332288"/>
          <p14:tracePt t="73235" x="7877175" y="4287838"/>
          <p14:tracePt t="73264" x="7816850" y="4229100"/>
          <p14:tracePt t="73285" x="7758113" y="4179888"/>
          <p14:tracePt t="73310" x="7697788" y="4124325"/>
          <p14:tracePt t="73355" x="7564438" y="4040188"/>
          <p14:tracePt t="73394" x="7456488" y="4000500"/>
          <p14:tracePt t="73396" x="7431088" y="3995738"/>
          <p14:tracePt t="73402" x="7421563" y="3995738"/>
          <p14:tracePt t="73430" x="7351713" y="3995738"/>
          <p14:tracePt t="73458" x="7316788" y="4000500"/>
          <p14:tracePt t="73474" x="7292975" y="4000500"/>
          <p14:tracePt t="73504" x="7267575" y="4010025"/>
          <p14:tracePt t="73524" x="7258050" y="4010025"/>
          <p14:tracePt t="73549" x="7253288" y="4021138"/>
          <p14:tracePt t="73568" x="7248525" y="4030663"/>
          <p14:tracePt t="73594" x="7188200" y="4114800"/>
          <p14:tracePt t="73609" x="7173913" y="4154488"/>
          <p14:tracePt t="73638" x="7143750" y="4224338"/>
          <p14:tracePt t="73658" x="7143750" y="4257675"/>
          <p14:tracePt t="73677" x="7148513" y="4308475"/>
          <p14:tracePt t="73704" x="7183438" y="4406900"/>
          <p14:tracePt t="73727" x="7213600" y="4471988"/>
          <p14:tracePt t="73751" x="7267575" y="4560888"/>
          <p14:tracePt t="73777" x="7302500" y="4614863"/>
          <p14:tracePt t="73794" x="7346950" y="4659313"/>
          <p14:tracePt t="73821" x="7400925" y="4713288"/>
          <p14:tracePt t="73842" x="7450138" y="4743450"/>
          <p14:tracePt t="73867" x="7500938" y="4757738"/>
          <p14:tracePt t="73889" x="7559675" y="4773613"/>
          <p14:tracePt t="73916" x="7604125" y="4773613"/>
          <p14:tracePt t="73938" x="7618413" y="4773613"/>
          <p14:tracePt t="73960" x="7634288" y="4773613"/>
          <p14:tracePt t="73985" x="7643813" y="4773613"/>
          <p14:tracePt t="74011" x="7669213" y="4773613"/>
          <p14:tracePt t="74014" x="7673975" y="4768850"/>
          <p14:tracePt t="74057" x="7697788" y="4748213"/>
          <p14:tracePt t="74083" x="7723188" y="4729163"/>
          <p14:tracePt t="74109" x="7737475" y="4713288"/>
          <p14:tracePt t="74125" x="7748588" y="4713288"/>
          <p14:tracePt t="75368" x="7732713" y="4624388"/>
          <p14:tracePt t="75390" x="7693025" y="4516438"/>
          <p14:tracePt t="75411" x="7613650" y="4411663"/>
          <p14:tracePt t="75435" x="7545388" y="4337050"/>
          <p14:tracePt t="75438" x="7529513" y="4318000"/>
          <p14:tracePt t="75462" x="7505700" y="4283075"/>
          <p14:tracePt t="75479" x="7480300" y="4273550"/>
          <p14:tracePt t="75507" x="7440613" y="4248150"/>
          <p14:tracePt t="75534" x="7391400" y="4229100"/>
          <p14:tracePt t="75556" x="7342188" y="4213225"/>
          <p14:tracePt t="75578" x="7312025" y="4213225"/>
          <p14:tracePt t="75602" x="7288213" y="4213225"/>
          <p14:tracePt t="75628" x="7277100" y="4213225"/>
          <p14:tracePt t="75645" x="7248525" y="4229100"/>
          <p14:tracePt t="75673" x="7045325" y="4381500"/>
          <p14:tracePt t="75693" x="6975475" y="4460875"/>
          <p14:tracePt t="75718" x="6950075" y="4535488"/>
          <p14:tracePt t="75736" x="6950075" y="4605338"/>
          <p14:tracePt t="75763" x="7000875" y="4703763"/>
          <p14:tracePt t="75782" x="7054850" y="4773613"/>
          <p14:tracePt t="75807" x="7113588" y="4822825"/>
          <p14:tracePt t="75830" x="7178675" y="4881563"/>
          <p14:tracePt t="75852" x="7227888" y="4906963"/>
          <p14:tracePt t="75879" x="7281863" y="4941888"/>
          <p14:tracePt t="75895" x="7292975" y="4951413"/>
          <p14:tracePt t="75922" x="7312025" y="4965700"/>
          <p14:tracePt t="75942" x="7316788" y="4972050"/>
          <p14:tracePt t="75953" x="7316788" y="4976813"/>
          <p14:tracePt t="75994" x="7321550" y="4981575"/>
          <p14:tracePt t="76068" x="7321550" y="4991100"/>
          <p14:tracePt t="76087" x="7321550" y="4995863"/>
          <p14:tracePt t="77245" x="7505700" y="5075238"/>
          <p14:tracePt t="77270" x="7658100" y="5145088"/>
          <p14:tracePt t="77297" x="7881938" y="5184775"/>
          <p14:tracePt t="77314" x="7989888" y="5184775"/>
          <p14:tracePt t="77340" x="8197850" y="5159375"/>
          <p14:tracePt t="77362" x="8302625" y="5145088"/>
          <p14:tracePt t="77389" x="8366125" y="5135563"/>
          <p14:tracePt t="77410" x="8426450" y="5114925"/>
          <p14:tracePt t="77430" x="8485188" y="5080000"/>
          <p14:tracePt t="77460" x="8618538" y="4986338"/>
          <p14:tracePt t="77486" x="8678863" y="4927600"/>
          <p14:tracePt t="77508" x="8728075" y="4892675"/>
          <p14:tracePt t="77530" x="8753475" y="4867275"/>
          <p14:tracePt t="77553" x="8786813" y="4827588"/>
          <p14:tracePt t="77581" x="8837613" y="4752975"/>
          <p14:tracePt t="77595" x="8866188" y="4708525"/>
          <p14:tracePt t="77624" x="8910638" y="4579938"/>
          <p14:tracePt t="77625" x="8921750" y="4549775"/>
          <p14:tracePt t="77646" x="8936038" y="4486275"/>
          <p14:tracePt t="77664" x="8936038" y="4451350"/>
          <p14:tracePt t="77690" x="8936038" y="4432300"/>
          <p14:tracePt t="77718" x="8926513" y="4427538"/>
          <p14:tracePt t="77737" x="8910638" y="4427538"/>
          <p14:tracePt t="77762" x="8896350" y="4427538"/>
          <p14:tracePt t="77777" x="8886825" y="4427538"/>
          <p14:tracePt t="77807" x="8861425" y="4406900"/>
          <p14:tracePt t="77829" x="8847138" y="4392613"/>
          <p14:tracePt t="77847" x="8821738" y="4367213"/>
          <p14:tracePt t="77875" x="8802688" y="4357688"/>
          <p14:tracePt t="77903" x="8777288" y="4337050"/>
          <p14:tracePt t="77923" x="8767763" y="4327525"/>
          <p14:tracePt t="77952" x="8758238" y="4318000"/>
          <p14:tracePt t="77974" x="8737600" y="4303713"/>
          <p14:tracePt t="77993" x="8728075" y="4297363"/>
          <p14:tracePt t="78022" x="8723313" y="4292600"/>
          <p14:tracePt t="78444" x="8662988" y="4278313"/>
          <p14:tracePt t="78465" x="8618538" y="4264025"/>
          <p14:tracePt t="78491" x="8578850" y="4252913"/>
          <p14:tracePt t="78510" x="8555038" y="4238625"/>
          <p14:tracePt t="78536" x="8534400" y="4238625"/>
          <p14:tracePt t="78557" x="8529638" y="4238625"/>
          <p14:tracePt t="78946" x="8545513" y="4268788"/>
          <p14:tracePt t="78961" x="8550275" y="4292600"/>
          <p14:tracePt t="78991" x="8574088" y="4362450"/>
          <p14:tracePt t="79012" x="8574088" y="4427538"/>
          <p14:tracePt t="79037" x="8574088" y="4521200"/>
          <p14:tracePt t="79060" x="8574088" y="4575175"/>
          <p14:tracePt t="79080" x="8574088" y="4629150"/>
          <p14:tracePt t="79112" x="8574088" y="4743450"/>
          <p14:tracePt t="79133" x="8569325" y="4797425"/>
          <p14:tracePt t="79160" x="8564563" y="4902200"/>
          <p14:tracePt t="79187" x="8540750" y="5005388"/>
          <p14:tracePt t="79208" x="8524875" y="5095875"/>
          <p14:tracePt t="79232" x="8510588" y="5208588"/>
          <p14:tracePt t="79257" x="8510588" y="5327650"/>
          <p14:tracePt t="79284" x="8510588" y="5441950"/>
          <p14:tracePt t="79304" x="8510588" y="5486400"/>
          <p14:tracePt t="79330" x="8510588" y="5500688"/>
          <p14:tracePt t="79346" x="8510588" y="5516563"/>
          <p14:tracePt t="79374" x="8510588" y="5521325"/>
          <p14:tracePt t="79450" x="8489950" y="5327650"/>
          <p14:tracePt t="79472" x="8489950" y="5180013"/>
          <p14:tracePt t="79510" x="8489950" y="5021263"/>
          <p14:tracePt t="79535" x="8489950" y="4932363"/>
          <p14:tracePt t="79539" x="8489950" y="4902200"/>
          <p14:tracePt t="79566" x="8489950" y="4778375"/>
          <p14:tracePt t="79596" x="8489950" y="4649788"/>
          <p14:tracePt t="79620" x="8485188" y="4556125"/>
          <p14:tracePt t="79650" x="8470900" y="4460875"/>
          <p14:tracePt t="79672" x="8456613" y="4376738"/>
          <p14:tracePt t="79700" x="8456613" y="4292600"/>
          <p14:tracePt t="79722" x="8456613" y="4268788"/>
          <p14:tracePt t="79749" x="8456613" y="4257675"/>
          <p14:tracePt t="80471" x="8440738" y="4297363"/>
          <p14:tracePt t="80489" x="8293100" y="4525963"/>
          <p14:tracePt t="80517" x="8113713" y="4852988"/>
          <p14:tracePt t="80538" x="8001000" y="5140325"/>
          <p14:tracePt t="80564" x="7821613" y="5591175"/>
          <p14:tracePt t="80580" x="7713663" y="5822950"/>
          <p14:tracePt t="80609" x="7515225" y="6238875"/>
          <p14:tracePt t="80630" x="7377113" y="6416675"/>
          <p14:tracePt t="80649" x="7262813" y="6507163"/>
          <p14:tracePt t="80677" x="7089775" y="6507163"/>
          <p14:tracePt t="80680" x="7034213" y="6486525"/>
          <p14:tracePt t="80705" x="6886575" y="6423025"/>
          <p14:tracePt t="80731" x="6708775" y="6348413"/>
          <p14:tracePt t="80747" x="6619875" y="6323013"/>
          <p14:tracePt t="80749" x="6589713" y="6323013"/>
          <p14:tracePt t="80777" x="6484938" y="6308725"/>
          <p14:tracePt t="80797" x="6416675" y="6299200"/>
          <p14:tracePt t="80816" x="6351588" y="6292850"/>
          <p14:tracePt t="80819" x="6302375" y="6292850"/>
          <p14:tracePt t="80844" x="6159500" y="6273800"/>
          <p14:tracePt t="80847" x="6119813" y="6269038"/>
          <p14:tracePt t="80871" x="6010275" y="6243638"/>
          <p14:tracePt t="80874" x="5980113" y="6224588"/>
          <p14:tracePt t="80917" x="5930900" y="6215063"/>
          <p14:tracePt t="80967" x="5935663" y="6215063"/>
          <p14:tracePt t="80990" x="6035675" y="6269038"/>
          <p14:tracePt t="81016" x="6197600" y="6343650"/>
          <p14:tracePt t="81031" x="6430963" y="6407150"/>
          <p14:tracePt t="81063" x="6742113" y="6456363"/>
          <p14:tracePt t="81080" x="6945313" y="6467475"/>
          <p14:tracePt t="81119" x="7124700" y="6477000"/>
          <p14:tracePt t="81123" x="7143750" y="6477000"/>
          <p14:tracePt t="81160" x="7183438" y="6481763"/>
          <p14:tracePt t="81193" x="7204075" y="6486525"/>
          <p14:tracePt t="81215" x="7204075" y="6491288"/>
          <p14:tracePt t="86850" x="6480175" y="6343650"/>
          <p14:tracePt t="86872" x="5262563" y="5961063"/>
          <p14:tracePt t="86900" x="3783013" y="5089525"/>
          <p14:tracePt t="86932" x="2495550" y="3848100"/>
          <p14:tracePt t="86962" x="2187575" y="3224213"/>
          <p14:tracePt t="86983" x="2208213" y="3040063"/>
          <p14:tracePt t="87259" x="1846263" y="3016250"/>
          <p14:tracePt t="87260" x="1738313" y="2970213"/>
          <p14:tracePt t="87280" x="1266825" y="2747963"/>
          <p14:tracePt t="87282" x="1074738" y="2600325"/>
          <p14:tracePt t="87302" x="301625" y="1892300"/>
        </p14:tracePtLst>
      </p14:laserTraceLst>
    </p:ext>
  </p:extLs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/>
              <a:t>B:  Experimentelle Arbeit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In jedem Jahr eine experimentelle Arbeit.</a:t>
            </a:r>
          </a:p>
          <a:p>
            <a:r>
              <a:rPr lang="de-DE" dirty="0"/>
              <a:t>Schwerpunkt auf physikalischen Experimenten </a:t>
            </a:r>
          </a:p>
          <a:p>
            <a:r>
              <a:rPr lang="de-DE" dirty="0"/>
              <a:t>Inhalte: Planung, Durchführung, Dokumentation und Auswertung von Experimenten</a:t>
            </a:r>
          </a:p>
          <a:p>
            <a:r>
              <a:rPr lang="de-DE" dirty="0"/>
              <a:t>Meist als schriftliche Arbeit (vergleichbare Aufgabenstellung für alle, gleicher Zeitpunkt)</a:t>
            </a:r>
          </a:p>
          <a:p>
            <a:r>
              <a:rPr lang="de-DE" dirty="0"/>
              <a:t>Auch andere Formate möglich: z. B. unterschiedliche Experimente in Einzel- oder Gruppenarbeit mit Präsentation (dann auch mitbewertet)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7233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771"/>
    </mc:Choice>
    <mc:Fallback xmlns="">
      <p:transition spd="slow" advTm="4877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3571" name="Rectangle 3"/>
          <p:cNvSpPr>
            <a:spLocks noChangeArrowheads="1"/>
          </p:cNvSpPr>
          <p:nvPr/>
        </p:nvSpPr>
        <p:spPr bwMode="auto">
          <a:xfrm>
            <a:off x="2863850" y="3292475"/>
            <a:ext cx="9144000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endParaRPr lang="de-DE">
              <a:latin typeface="Arial" charset="0"/>
              <a:ea typeface="ＭＳ Ｐゴシック" charset="0"/>
            </a:endParaRPr>
          </a:p>
        </p:txBody>
      </p:sp>
      <p:sp>
        <p:nvSpPr>
          <p:cNvPr id="113357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043608" y="2636912"/>
            <a:ext cx="8140824" cy="144016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600"/>
              </a:spcAft>
              <a:defRPr/>
            </a:pPr>
            <a:br>
              <a:rPr lang="de-DE" sz="2800" dirty="0">
                <a:cs typeface="+mj-cs"/>
              </a:rPr>
            </a:br>
            <a:br>
              <a:rPr lang="de-DE" sz="2800" dirty="0">
                <a:cs typeface="+mj-cs"/>
              </a:rPr>
            </a:br>
            <a:r>
              <a:rPr lang="de-DE" sz="2800" dirty="0">
                <a:cs typeface="+mj-cs"/>
              </a:rPr>
              <a:t>Haben Sie noch Fragen?</a:t>
            </a:r>
            <a:br>
              <a:rPr lang="de-DE" sz="2800">
                <a:cs typeface="+mj-cs"/>
              </a:rPr>
            </a:br>
            <a:br>
              <a:rPr lang="de-DE" i="1" dirty="0">
                <a:solidFill>
                  <a:srgbClr val="FF0000"/>
                </a:solidFill>
                <a:cs typeface="+mj-cs"/>
              </a:rPr>
            </a:br>
            <a:endParaRPr lang="de-DE" i="1" dirty="0">
              <a:solidFill>
                <a:srgbClr val="FF0000"/>
              </a:solidFill>
              <a:cs typeface="+mj-cs"/>
            </a:endParaRPr>
          </a:p>
        </p:txBody>
      </p:sp>
      <p:pic>
        <p:nvPicPr>
          <p:cNvPr id="17411" name="Picture 9" descr="logo_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8177" y="4883152"/>
            <a:ext cx="5903913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23202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265"/>
    </mc:Choice>
    <mc:Fallback xmlns="">
      <p:transition spd="slow" advTm="34265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31D568-22CF-9D2E-4604-7FD4DB9A3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/>
              <a:t>Wahlmöglichkeiten</a:t>
            </a:r>
            <a:r>
              <a:rPr lang="de-DE" sz="3300" dirty="0"/>
              <a:t> in den Stufen</a:t>
            </a:r>
            <a:endParaRPr lang="de-DE" dirty="0"/>
          </a:p>
        </p:txBody>
      </p:sp>
      <p:graphicFrame>
        <p:nvGraphicFramePr>
          <p:cNvPr id="4" name="Inhaltsplatzhalter 6">
            <a:extLst>
              <a:ext uri="{FF2B5EF4-FFF2-40B4-BE49-F238E27FC236}">
                <a16:creationId xmlns:a16="http://schemas.microsoft.com/office/drawing/2014/main" id="{D326BF03-7009-7D25-9739-6C16D7D452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6139122"/>
              </p:ext>
            </p:extLst>
          </p:nvPr>
        </p:nvGraphicFramePr>
        <p:xfrm>
          <a:off x="1010154" y="1988840"/>
          <a:ext cx="8001000" cy="37969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2704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7D3745-0E57-2502-7B91-1D8803C8A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/>
              <a:t>Wichtig!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FFA10EB-124B-A0E1-1958-D440AFB1B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385392"/>
            <a:ext cx="8263830" cy="564400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3100" dirty="0"/>
              <a:t>Wahl nach Neigungen und Kompetenzen/Fähigkeiten!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3100" b="1" dirty="0"/>
              <a:t>Latein: 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de-DE" sz="3100" dirty="0"/>
              <a:t>logisches Denken (Grammatik),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de-DE" sz="3100" dirty="0"/>
              <a:t>Behaltensleistung/Ausdauer (Vokabellernen), 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de-DE" sz="3100" dirty="0"/>
              <a:t>Freude an der Auseinandersetzung mit Texten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3100" b="1" dirty="0"/>
              <a:t>Naturwissenschaften:</a:t>
            </a:r>
            <a:r>
              <a:rPr lang="de-DE" sz="3100" dirty="0"/>
              <a:t> 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de-DE" sz="3100" dirty="0"/>
              <a:t>logisches Denken (Experimente planen/durchführen), 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de-DE" sz="3100" dirty="0"/>
              <a:t>mathematisches Interesse/Vorwissen (Formeln, Terme,…), </a:t>
            </a:r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de-DE" sz="3100" dirty="0"/>
              <a:t>Freude an der Auseinandersetzung mit Phänomenen der Natur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074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1" descr="Auf eine Wandtafel geschriebene Formeln">
            <a:extLst>
              <a:ext uri="{FF2B5EF4-FFF2-40B4-BE49-F238E27FC236}">
                <a16:creationId xmlns:a16="http://schemas.microsoft.com/office/drawing/2014/main" id="{B9454DED-EDFB-BD92-6379-B54DB06FFAE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8861" r="-1" b="-1"/>
          <a:stretch/>
        </p:blipFill>
        <p:spPr>
          <a:xfrm>
            <a:off x="1996128" y="2996952"/>
            <a:ext cx="5904656" cy="3592131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42000"/>
              </a:srgbClr>
            </a:outerShdw>
            <a:softEdge rad="635000"/>
          </a:effectLst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3D74A581-E8D7-51F8-E6C6-CA6BBE14D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1772816"/>
            <a:ext cx="7772400" cy="1274440"/>
          </a:xfrm>
        </p:spPr>
        <p:txBody>
          <a:bodyPr wrap="square" anchor="ctr">
            <a:noAutofit/>
          </a:bodyPr>
          <a:lstStyle/>
          <a:p>
            <a:pPr algn="ctr"/>
            <a:br>
              <a:rPr lang="de-DE" altLang="de-DE" sz="3600" kern="0" dirty="0"/>
            </a:br>
            <a:r>
              <a:rPr lang="de-DE" altLang="de-DE" sz="3600" kern="0" dirty="0"/>
              <a:t>Der mathematisch-naturwissenschaftliche Zweig </a:t>
            </a:r>
            <a:br>
              <a:rPr lang="de-DE" altLang="de-DE" sz="3600" kern="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74276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9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04800"/>
            <a:ext cx="7848600" cy="914400"/>
          </a:xfrm>
        </p:spPr>
        <p:txBody>
          <a:bodyPr/>
          <a:lstStyle/>
          <a:p>
            <a:pPr eaLnBrk="1" hangingPunct="1">
              <a:defRPr/>
            </a:pPr>
            <a:r>
              <a:rPr lang="de-DE" sz="3200">
                <a:cs typeface="+mj-cs"/>
              </a:rPr>
              <a:t>Themenschwerpunkte</a:t>
            </a:r>
            <a:endParaRPr lang="de-DE">
              <a:cs typeface="+mj-cs"/>
            </a:endParaRPr>
          </a:p>
        </p:txBody>
      </p:sp>
      <p:sp>
        <p:nvSpPr>
          <p:cNvPr id="1209353" name="Text Box 9"/>
          <p:cNvSpPr txBox="1">
            <a:spLocks noChangeArrowheads="1"/>
          </p:cNvSpPr>
          <p:nvPr/>
        </p:nvSpPr>
        <p:spPr bwMode="auto">
          <a:xfrm>
            <a:off x="1258962" y="4509120"/>
            <a:ext cx="7129462" cy="588962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723900" indent="-723900" algn="l">
              <a:lnSpc>
                <a:spcPct val="100000"/>
              </a:lnSpc>
              <a:spcAft>
                <a:spcPct val="0"/>
              </a:spcAft>
            </a:pPr>
            <a:r>
              <a:rPr lang="de-DE" sz="3200" b="1" dirty="0"/>
              <a:t> B.	Äußere Differenzierung</a:t>
            </a:r>
          </a:p>
        </p:txBody>
      </p:sp>
      <p:sp>
        <p:nvSpPr>
          <p:cNvPr id="1209360" name="Text Box 16"/>
          <p:cNvSpPr txBox="1">
            <a:spLocks noChangeArrowheads="1"/>
          </p:cNvSpPr>
          <p:nvPr/>
        </p:nvSpPr>
        <p:spPr bwMode="auto">
          <a:xfrm>
            <a:off x="1247386" y="2360939"/>
            <a:ext cx="7129462" cy="107721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723900" indent="-723900" algn="l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903288" algn="l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82675" algn="l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algn="l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algn="l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00000"/>
              </a:lnSpc>
              <a:spcBef>
                <a:spcPct val="50000"/>
              </a:spcBef>
              <a:defRPr/>
            </a:pPr>
            <a:r>
              <a:rPr lang="de-DE" sz="3200" b="1" dirty="0">
                <a:latin typeface="Arial" charset="0"/>
              </a:rPr>
              <a:t> A.	Warum Naturwissenschaften  WICHTIG sind?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233"/>
    </mc:Choice>
    <mc:Fallback xmlns="">
      <p:transition spd="slow" advTm="2123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09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9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09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9353" grpId="0" animBg="1"/>
      <p:bldP spid="120936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/>
              <a:t>A. Warum Naturwissenschaften wichtig sind?</a:t>
            </a:r>
          </a:p>
        </p:txBody>
      </p:sp>
      <p:sp>
        <p:nvSpPr>
          <p:cNvPr id="5" name="Rectangle 15"/>
          <p:cNvSpPr>
            <a:spLocks noChangeArrowheads="1"/>
          </p:cNvSpPr>
          <p:nvPr/>
        </p:nvSpPr>
        <p:spPr bwMode="auto">
          <a:xfrm>
            <a:off x="467544" y="1340768"/>
            <a:ext cx="8424936" cy="540060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marL="457200" indent="-457200" algn="l">
              <a:lnSpc>
                <a:spcPct val="100000"/>
              </a:lnSpc>
              <a:spcBef>
                <a:spcPct val="20000"/>
              </a:spcBef>
              <a:buFont typeface="Wingdings" panose="05000000000000000000" pitchFamily="2" charset="2"/>
              <a:buChar char="v"/>
            </a:pPr>
            <a:r>
              <a:rPr lang="de-DE" sz="2200" dirty="0"/>
              <a:t>Verstehe die Natur und deine Umwelt (solides Allgemein-wissen) </a:t>
            </a:r>
          </a:p>
          <a:p>
            <a:pPr marL="457200" indent="-457200" algn="l">
              <a:lnSpc>
                <a:spcPct val="100000"/>
              </a:lnSpc>
              <a:spcBef>
                <a:spcPct val="20000"/>
              </a:spcBef>
              <a:buFont typeface="Wingdings" panose="05000000000000000000" pitchFamily="2" charset="2"/>
              <a:buChar char="v"/>
            </a:pPr>
            <a:r>
              <a:rPr lang="de-DE" sz="2200" dirty="0"/>
              <a:t>Die Zukunft liegt in naturwissenschaftlichen und technischen Erkenntnissen </a:t>
            </a:r>
          </a:p>
          <a:p>
            <a:pPr marL="457200" indent="-457200" algn="l">
              <a:lnSpc>
                <a:spcPct val="100000"/>
              </a:lnSpc>
              <a:spcBef>
                <a:spcPct val="20000"/>
              </a:spcBef>
              <a:buFont typeface="Wingdings" panose="05000000000000000000" pitchFamily="2" charset="2"/>
              <a:buChar char="v"/>
            </a:pPr>
            <a:r>
              <a:rPr lang="de-DE" sz="2200" dirty="0"/>
              <a:t>Sie bilden eine wichtige theoretische Grundlage für Technik, Medizin und Umweltschutz. Sehr viele Studiengänge setzen grundlegende Kenntnisse voraus (z. B. alle Ingenieur-wissenschaften, Medizin, Biotechnologie…)</a:t>
            </a:r>
          </a:p>
          <a:p>
            <a:pPr marL="457200" indent="-457200" algn="l">
              <a:lnSpc>
                <a:spcPct val="100000"/>
              </a:lnSpc>
              <a:spcBef>
                <a:spcPct val="20000"/>
              </a:spcBef>
              <a:buFont typeface="Wingdings" panose="05000000000000000000" pitchFamily="2" charset="2"/>
              <a:buChar char="v"/>
            </a:pPr>
            <a:r>
              <a:rPr lang="de-DE" sz="2200" dirty="0"/>
              <a:t>Schulung experimenteller Fertigkeiten und Problemlösens</a:t>
            </a:r>
          </a:p>
          <a:p>
            <a:pPr marL="457200" indent="-457200" algn="l">
              <a:lnSpc>
                <a:spcPct val="100000"/>
              </a:lnSpc>
              <a:spcBef>
                <a:spcPct val="20000"/>
              </a:spcBef>
              <a:buFont typeface="Wingdings" panose="05000000000000000000" pitchFamily="2" charset="2"/>
              <a:buChar char="v"/>
            </a:pPr>
            <a:r>
              <a:rPr lang="de-DE" sz="2200" dirty="0"/>
              <a:t>Wir leben in einer modernen industriellen Gesellschaft, in der Ingenieure und naturwissenschaftliche Fachkräfte fehlen. </a:t>
            </a:r>
            <a:endParaRPr lang="de-DE" sz="2800" dirty="0"/>
          </a:p>
          <a:p>
            <a:pPr marL="457200" indent="-457200" algn="l">
              <a:lnSpc>
                <a:spcPct val="100000"/>
              </a:lnSpc>
              <a:spcBef>
                <a:spcPct val="20000"/>
              </a:spcBef>
            </a:pPr>
            <a:endParaRPr lang="de-DE" sz="2800" dirty="0"/>
          </a:p>
          <a:p>
            <a:pPr marL="457200" indent="-457200" algn="l">
              <a:lnSpc>
                <a:spcPct val="100000"/>
              </a:lnSpc>
              <a:spcBef>
                <a:spcPct val="20000"/>
              </a:spcBef>
            </a:pPr>
            <a:endParaRPr lang="de-DE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184"/>
    </mc:Choice>
    <mc:Fallback xmlns="">
      <p:transition spd="slow" advTm="7718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/>
              <a:t>Vorurteile (speziell Physik)</a:t>
            </a:r>
          </a:p>
        </p:txBody>
      </p:sp>
      <p:sp>
        <p:nvSpPr>
          <p:cNvPr id="3" name="Rectangle 15"/>
          <p:cNvSpPr>
            <a:spLocks noChangeArrowheads="1"/>
          </p:cNvSpPr>
          <p:nvPr/>
        </p:nvSpPr>
        <p:spPr bwMode="auto">
          <a:xfrm>
            <a:off x="467544" y="1340768"/>
            <a:ext cx="8424936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57200" indent="-457200" algn="l">
              <a:lnSpc>
                <a:spcPct val="100000"/>
              </a:lnSpc>
              <a:spcBef>
                <a:spcPct val="20000"/>
              </a:spcBef>
              <a:buBlip>
                <a:blip r:embed="rId4"/>
              </a:buBlip>
            </a:pPr>
            <a:r>
              <a:rPr lang="de-DE" sz="2800" dirty="0"/>
              <a:t>Mama und Papa waren auch schlecht in Physik, also bin ich es auch. Außerdem ist Physik wie Mathe. </a:t>
            </a:r>
          </a:p>
          <a:p>
            <a:pPr marL="457200" indent="-457200" algn="l">
              <a:lnSpc>
                <a:spcPct val="100000"/>
              </a:lnSpc>
              <a:spcBef>
                <a:spcPct val="20000"/>
              </a:spcBef>
              <a:buBlip>
                <a:blip r:embed="rId4"/>
              </a:buBlip>
            </a:pPr>
            <a:r>
              <a:rPr lang="de-DE" sz="2800" dirty="0">
                <a:solidFill>
                  <a:srgbClr val="FF0000"/>
                </a:solidFill>
              </a:rPr>
              <a:t>NEIN: Der Physikunterricht hat sich gewandelt. Mathematik ist zwar die Sprache der Physik, aber sie spricht wie ein Erstklässler (Mathe-Niveau Klasse 7). </a:t>
            </a:r>
          </a:p>
          <a:p>
            <a:pPr marL="457200" indent="-457200" algn="l">
              <a:lnSpc>
                <a:spcPct val="100000"/>
              </a:lnSpc>
              <a:spcBef>
                <a:spcPct val="20000"/>
              </a:spcBef>
            </a:pPr>
            <a:r>
              <a:rPr lang="de-DE" sz="2800" dirty="0"/>
              <a:t>	</a:t>
            </a:r>
            <a:r>
              <a:rPr lang="de-DE" sz="2800" dirty="0">
                <a:solidFill>
                  <a:srgbClr val="FF0000"/>
                </a:solidFill>
              </a:rPr>
              <a:t>WICHTIGER: Schau (genau) hin, beschreibe und erkläre. (Bsp.: </a:t>
            </a:r>
            <a:r>
              <a:rPr lang="de-DE" sz="2800" b="1" dirty="0">
                <a:solidFill>
                  <a:srgbClr val="FF0000"/>
                </a:solidFill>
              </a:rPr>
              <a:t>Wie entsteht ein Regenbogen? </a:t>
            </a:r>
            <a:r>
              <a:rPr lang="de-DE" sz="2800" dirty="0">
                <a:solidFill>
                  <a:srgbClr val="FF0000"/>
                </a:solidFill>
              </a:rPr>
              <a:t>oder </a:t>
            </a:r>
            <a:r>
              <a:rPr lang="de-DE" sz="2800" b="1" dirty="0">
                <a:solidFill>
                  <a:srgbClr val="FF0000"/>
                </a:solidFill>
              </a:rPr>
              <a:t>Warum ist der Himmel blau, aber manchmal auch rot?</a:t>
            </a:r>
            <a:r>
              <a:rPr lang="de-DE" sz="2800" dirty="0">
                <a:solidFill>
                  <a:srgbClr val="FF0000"/>
                </a:solidFill>
              </a:rPr>
              <a:t> </a:t>
            </a:r>
            <a:endParaRPr lang="de-DE" sz="2800" dirty="0"/>
          </a:p>
          <a:p>
            <a:pPr marL="457200" indent="-457200" algn="l">
              <a:lnSpc>
                <a:spcPct val="100000"/>
              </a:lnSpc>
              <a:spcBef>
                <a:spcPct val="20000"/>
              </a:spcBef>
            </a:pPr>
            <a:endParaRPr lang="de-DE" sz="2800" dirty="0"/>
          </a:p>
          <a:p>
            <a:pPr marL="457200" indent="-457200" algn="l">
              <a:lnSpc>
                <a:spcPct val="100000"/>
              </a:lnSpc>
              <a:spcBef>
                <a:spcPct val="20000"/>
              </a:spcBef>
            </a:pPr>
            <a:endParaRPr lang="de-DE" sz="2800" dirty="0"/>
          </a:p>
          <a:p>
            <a:pPr marL="457200" indent="-457200" algn="l">
              <a:lnSpc>
                <a:spcPct val="100000"/>
              </a:lnSpc>
              <a:spcBef>
                <a:spcPct val="20000"/>
              </a:spcBef>
            </a:pPr>
            <a:endParaRPr lang="de-DE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015"/>
    </mc:Choice>
    <mc:Fallback xmlns="">
      <p:transition spd="slow" advTm="1080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/>
              <a:t>Vorurteile (speziell Physik)</a:t>
            </a:r>
          </a:p>
        </p:txBody>
      </p:sp>
      <p:sp>
        <p:nvSpPr>
          <p:cNvPr id="3" name="Rectangle 15"/>
          <p:cNvSpPr>
            <a:spLocks noChangeArrowheads="1"/>
          </p:cNvSpPr>
          <p:nvPr/>
        </p:nvSpPr>
        <p:spPr bwMode="auto">
          <a:xfrm>
            <a:off x="467544" y="1340768"/>
            <a:ext cx="8424936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57200" indent="-457200" algn="l">
              <a:lnSpc>
                <a:spcPct val="100000"/>
              </a:lnSpc>
              <a:spcBef>
                <a:spcPct val="20000"/>
              </a:spcBef>
              <a:buBlip>
                <a:blip r:embed="rId4"/>
              </a:buBlip>
            </a:pPr>
            <a:r>
              <a:rPr lang="de-DE" sz="2800" dirty="0"/>
              <a:t>Der Physiklehrer macht da vorne etwas und ich versteh nichts. </a:t>
            </a:r>
          </a:p>
          <a:p>
            <a:pPr marL="457200" indent="-457200" algn="l">
              <a:lnSpc>
                <a:spcPct val="100000"/>
              </a:lnSpc>
              <a:spcBef>
                <a:spcPct val="20000"/>
              </a:spcBef>
              <a:buBlip>
                <a:blip r:embed="rId4"/>
              </a:buBlip>
            </a:pPr>
            <a:r>
              <a:rPr lang="de-DE" sz="2800" dirty="0">
                <a:solidFill>
                  <a:srgbClr val="FF0000"/>
                </a:solidFill>
              </a:rPr>
              <a:t>NEIN: Der Schüler wird in den Unterricht mit einbezogen und somit Teil des Entwicklungsprozesses.</a:t>
            </a:r>
          </a:p>
          <a:p>
            <a:pPr marL="457200" indent="-457200" algn="l">
              <a:lnSpc>
                <a:spcPct val="100000"/>
              </a:lnSpc>
              <a:spcBef>
                <a:spcPct val="20000"/>
              </a:spcBef>
            </a:pPr>
            <a:r>
              <a:rPr lang="de-DE" sz="2800" dirty="0"/>
              <a:t>	</a:t>
            </a:r>
            <a:r>
              <a:rPr lang="de-DE" sz="2800" b="1" dirty="0">
                <a:solidFill>
                  <a:srgbClr val="FF0000"/>
                </a:solidFill>
              </a:rPr>
              <a:t>„Lasse es mich tun, und ich behalte es.“ </a:t>
            </a:r>
          </a:p>
          <a:p>
            <a:pPr marL="457200" indent="-457200" algn="l">
              <a:lnSpc>
                <a:spcPct val="100000"/>
              </a:lnSpc>
              <a:spcBef>
                <a:spcPct val="20000"/>
              </a:spcBef>
            </a:pPr>
            <a:r>
              <a:rPr lang="de-DE" sz="2800" dirty="0"/>
              <a:t>	</a:t>
            </a:r>
            <a:r>
              <a:rPr lang="de-DE" sz="2000" dirty="0">
                <a:solidFill>
                  <a:srgbClr val="FF0000"/>
                </a:solidFill>
              </a:rPr>
              <a:t>(Konfuzius)</a:t>
            </a:r>
          </a:p>
          <a:p>
            <a:pPr marL="457200" indent="-457200" algn="l">
              <a:lnSpc>
                <a:spcPct val="100000"/>
              </a:lnSpc>
              <a:spcBef>
                <a:spcPct val="20000"/>
              </a:spcBef>
            </a:pPr>
            <a:endParaRPr lang="de-DE" sz="2800" dirty="0"/>
          </a:p>
          <a:p>
            <a:pPr marL="457200" indent="-457200" algn="l">
              <a:lnSpc>
                <a:spcPct val="100000"/>
              </a:lnSpc>
              <a:spcBef>
                <a:spcPct val="20000"/>
              </a:spcBef>
            </a:pPr>
            <a:endParaRPr lang="de-DE" sz="2800" dirty="0"/>
          </a:p>
          <a:p>
            <a:pPr marL="457200" indent="-457200" algn="l">
              <a:lnSpc>
                <a:spcPct val="100000"/>
              </a:lnSpc>
              <a:spcBef>
                <a:spcPct val="20000"/>
              </a:spcBef>
            </a:pPr>
            <a:endParaRPr lang="de-DE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640"/>
    </mc:Choice>
    <mc:Fallback xmlns="">
      <p:transition spd="slow" advTm="5864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/>
              <a:t>Vorurteile (speziell Physik)</a:t>
            </a:r>
          </a:p>
        </p:txBody>
      </p:sp>
      <p:sp>
        <p:nvSpPr>
          <p:cNvPr id="4" name="Rectangle 15"/>
          <p:cNvSpPr>
            <a:spLocks noChangeArrowheads="1"/>
          </p:cNvSpPr>
          <p:nvPr/>
        </p:nvSpPr>
        <p:spPr bwMode="auto">
          <a:xfrm>
            <a:off x="467544" y="1340768"/>
            <a:ext cx="8424936" cy="5400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57200" indent="-457200" algn="l">
              <a:lnSpc>
                <a:spcPct val="100000"/>
              </a:lnSpc>
              <a:spcBef>
                <a:spcPct val="20000"/>
              </a:spcBef>
              <a:buFont typeface="Wingdings" panose="05000000000000000000" pitchFamily="2" charset="2"/>
              <a:buChar char="v"/>
            </a:pPr>
            <a:r>
              <a:rPr lang="de-DE" sz="2800" dirty="0"/>
              <a:t>Mein Kind interessiert sich aber für Medizin bzw. Jura (Rechtswissenschaften). Dafür benötigt man doch unbedingt Latein? </a:t>
            </a:r>
          </a:p>
          <a:p>
            <a:pPr algn="l">
              <a:lnSpc>
                <a:spcPct val="100000"/>
              </a:lnSpc>
              <a:spcBef>
                <a:spcPct val="20000"/>
              </a:spcBef>
            </a:pPr>
            <a:r>
              <a:rPr lang="de-DE" sz="2800" dirty="0">
                <a:solidFill>
                  <a:srgbClr val="FF0000"/>
                </a:solidFill>
              </a:rPr>
              <a:t>     </a:t>
            </a:r>
            <a:r>
              <a:rPr lang="de-DE" sz="2800" dirty="0"/>
              <a:t>=&gt;</a:t>
            </a:r>
            <a:r>
              <a:rPr lang="de-DE" sz="2800" dirty="0">
                <a:solidFill>
                  <a:srgbClr val="FF0000"/>
                </a:solidFill>
              </a:rPr>
              <a:t> NEIN: </a:t>
            </a:r>
            <a:r>
              <a:rPr lang="de-DE" dirty="0">
                <a:solidFill>
                  <a:srgbClr val="FF0000"/>
                </a:solidFill>
              </a:rPr>
              <a:t>Latein ist nützlich </a:t>
            </a:r>
            <a:r>
              <a:rPr lang="de-DE" dirty="0"/>
              <a:t>für diese Studiengänge, </a:t>
            </a:r>
            <a:br>
              <a:rPr lang="de-DE" dirty="0"/>
            </a:br>
            <a:r>
              <a:rPr lang="de-DE" dirty="0"/>
              <a:t>                        weil viele Fachbegriffe aus dem Lateinischen </a:t>
            </a:r>
            <a:br>
              <a:rPr lang="de-DE" dirty="0"/>
            </a:br>
            <a:r>
              <a:rPr lang="de-DE" dirty="0"/>
              <a:t>                        (z.B. beim Medizinstudium bei Anatomie) </a:t>
            </a:r>
            <a:br>
              <a:rPr lang="de-DE" dirty="0"/>
            </a:br>
            <a:r>
              <a:rPr lang="de-DE" dirty="0"/>
              <a:t>                        stammen oder abgeleitet werden.</a:t>
            </a:r>
          </a:p>
          <a:p>
            <a:pPr algn="l">
              <a:lnSpc>
                <a:spcPct val="100000"/>
              </a:lnSpc>
              <a:spcBef>
                <a:spcPct val="20000"/>
              </a:spcBef>
            </a:pPr>
            <a:r>
              <a:rPr lang="de-DE" dirty="0"/>
              <a:t>      </a:t>
            </a:r>
            <a:r>
              <a:rPr lang="de-DE" sz="2800" dirty="0"/>
              <a:t> </a:t>
            </a:r>
          </a:p>
          <a:p>
            <a:pPr marL="457200" indent="-457200" algn="l">
              <a:lnSpc>
                <a:spcPct val="100000"/>
              </a:lnSpc>
              <a:spcBef>
                <a:spcPct val="20000"/>
              </a:spcBef>
            </a:pPr>
            <a:endParaRPr lang="de-DE" sz="2800" dirty="0"/>
          </a:p>
          <a:p>
            <a:pPr marL="457200" indent="-457200" algn="l">
              <a:lnSpc>
                <a:spcPct val="100000"/>
              </a:lnSpc>
              <a:spcBef>
                <a:spcPct val="20000"/>
              </a:spcBef>
            </a:pPr>
            <a:endParaRPr lang="de-DE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2299"/>
    </mc:Choice>
    <mc:Fallback xmlns="">
      <p:transition spd="slow" advTm="6229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3|5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3|11.3|7.3|18.2|12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|11.6|2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10.4|20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1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4.9|16.8|10.1"/>
</p:tagLst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50000"/>
          </a:spcAft>
          <a:buClrTx/>
          <a:buSzTx/>
          <a:buFontTx/>
          <a:buNone/>
          <a:tabLst>
            <a:tab pos="1327150" algn="l"/>
          </a:tabLst>
          <a:defRPr kumimoji="0" lang="de-DE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50000"/>
          </a:spcAft>
          <a:buClrTx/>
          <a:buSzTx/>
          <a:buFontTx/>
          <a:buNone/>
          <a:tabLst>
            <a:tab pos="1327150" algn="l"/>
          </a:tabLst>
          <a:defRPr kumimoji="0" lang="de-DE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607</Words>
  <Application>Microsoft Office PowerPoint</Application>
  <PresentationFormat>Bildschirmpräsentation (4:3)</PresentationFormat>
  <Paragraphs>108</Paragraphs>
  <Slides>12</Slides>
  <Notes>8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9" baseType="lpstr">
      <vt:lpstr>Arial</vt:lpstr>
      <vt:lpstr>Times New Roman</vt:lpstr>
      <vt:lpstr>Verdana</vt:lpstr>
      <vt:lpstr>Wingdings</vt:lpstr>
      <vt:lpstr>Wingdings 2</vt:lpstr>
      <vt:lpstr>Standarddesign</vt:lpstr>
      <vt:lpstr>Image</vt:lpstr>
      <vt:lpstr>PowerPoint-Präsentation</vt:lpstr>
      <vt:lpstr>Wahlmöglichkeiten in den Stufen</vt:lpstr>
      <vt:lpstr>Wichtig!</vt:lpstr>
      <vt:lpstr> Der mathematisch-naturwissenschaftliche Zweig  </vt:lpstr>
      <vt:lpstr>Themenschwerpunkte</vt:lpstr>
      <vt:lpstr>A. Warum Naturwissenschaften wichtig sind?</vt:lpstr>
      <vt:lpstr>Vorurteile (speziell Physik)</vt:lpstr>
      <vt:lpstr>Vorurteile (speziell Physik)</vt:lpstr>
      <vt:lpstr>Vorurteile (speziell Physik)</vt:lpstr>
      <vt:lpstr>B. Äußere Differenzierung Stundentafel</vt:lpstr>
      <vt:lpstr>B:  Experimentelle Arbeit</vt:lpstr>
      <vt:lpstr>  Haben Sie noch Fragen?  </vt:lpstr>
    </vt:vector>
  </TitlesOfParts>
  <Company>DFKI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</dc:title>
  <dc:creator>Dr. Markus Schmitt</dc:creator>
  <cp:lastModifiedBy>Lehrer 308007_1</cp:lastModifiedBy>
  <cp:revision>1568</cp:revision>
  <cp:lastPrinted>2024-01-19T07:19:38Z</cp:lastPrinted>
  <dcterms:created xsi:type="dcterms:W3CDTF">2001-11-13T10:48:01Z</dcterms:created>
  <dcterms:modified xsi:type="dcterms:W3CDTF">2025-03-11T14:49:05Z</dcterms:modified>
</cp:coreProperties>
</file>